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44E3-722B-4802-BB97-44D0AE0B93B2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F9-C1EE-4308-99B4-C62D69E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69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44E3-722B-4802-BB97-44D0AE0B93B2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F9-C1EE-4308-99B4-C62D69E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008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44E3-722B-4802-BB97-44D0AE0B93B2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F9-C1EE-4308-99B4-C62D69EAB5C7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5183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44E3-722B-4802-BB97-44D0AE0B93B2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F9-C1EE-4308-99B4-C62D69E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690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44E3-722B-4802-BB97-44D0AE0B93B2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F9-C1EE-4308-99B4-C62D69EAB5C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5030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44E3-722B-4802-BB97-44D0AE0B93B2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F9-C1EE-4308-99B4-C62D69E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452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44E3-722B-4802-BB97-44D0AE0B93B2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F9-C1EE-4308-99B4-C62D69E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508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44E3-722B-4802-BB97-44D0AE0B93B2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F9-C1EE-4308-99B4-C62D69E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637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44E3-722B-4802-BB97-44D0AE0B93B2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F9-C1EE-4308-99B4-C62D69E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715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44E3-722B-4802-BB97-44D0AE0B93B2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F9-C1EE-4308-99B4-C62D69E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003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44E3-722B-4802-BB97-44D0AE0B93B2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F9-C1EE-4308-99B4-C62D69E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089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44E3-722B-4802-BB97-44D0AE0B93B2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F9-C1EE-4308-99B4-C62D69E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98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44E3-722B-4802-BB97-44D0AE0B93B2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F9-C1EE-4308-99B4-C62D69E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535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44E3-722B-4802-BB97-44D0AE0B93B2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F9-C1EE-4308-99B4-C62D69E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526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44E3-722B-4802-BB97-44D0AE0B93B2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F9-C1EE-4308-99B4-C62D69E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340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44E3-722B-4802-BB97-44D0AE0B93B2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F9-C1EE-4308-99B4-C62D69E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22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344E3-722B-4802-BB97-44D0AE0B93B2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AF9B5F9-C1EE-4308-99B4-C62D69E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985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31903" y="3683351"/>
            <a:ext cx="7766936" cy="1096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dirty="0" smtClean="0"/>
              <a:t>Курс ВД «Я и Мир вокруг»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Подготовила: Силина Кристина Валерьевна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02507" y="1830231"/>
            <a:ext cx="918143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</a:t>
            </a:r>
            <a:r>
              <a:rPr lang="ru-RU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Е</a:t>
            </a:r>
            <a:r>
              <a:rPr lang="ru-RU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</a:t>
            </a:r>
            <a:r>
              <a:rPr lang="ru-RU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Ё</a:t>
            </a:r>
            <a:r>
              <a:rPr lang="ru-RU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Л</a:t>
            </a:r>
            <a:r>
              <a:rPr lang="ru-RU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Ы</a:t>
            </a:r>
            <a:r>
              <a:rPr lang="ru-RU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Й</a:t>
            </a:r>
            <a:r>
              <a:rPr lang="ru-RU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</a:t>
            </a:r>
            <a:r>
              <a:rPr lang="ru-RU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</a:t>
            </a:r>
            <a:r>
              <a:rPr lang="ru-RU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Е</a:t>
            </a:r>
            <a:r>
              <a:rPr lang="ru-RU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</a:t>
            </a:r>
            <a:r>
              <a:rPr lang="ru-RU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</a:t>
            </a:r>
            <a:r>
              <a:rPr lang="ru-RU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Ф</a:t>
            </a:r>
            <a:r>
              <a:rPr lang="ru-RU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</a:t>
            </a:r>
            <a:r>
              <a:rPr lang="ru-RU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</a:t>
            </a:r>
            <a:endParaRPr lang="ru-RU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92D05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1906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84896" y="1135637"/>
            <a:ext cx="7929349" cy="1088947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4800" b="1" dirty="0" smtClean="0">
                <a:solidFill>
                  <a:srgbClr val="0070C0"/>
                </a:solidFill>
              </a:rPr>
              <a:t>Давай отгадаем загадку?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70998" y="2082948"/>
            <a:ext cx="85434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</a:rPr>
              <a:t>Стой! Машины движутся!</a:t>
            </a:r>
            <a:r>
              <a:rPr lang="ru-RU" sz="4000" dirty="0" smtClean="0">
                <a:solidFill>
                  <a:srgbClr val="002060"/>
                </a:solidFill>
              </a:rPr>
              <a:t/>
            </a:r>
            <a:br>
              <a:rPr lang="ru-RU" sz="4000" dirty="0" smtClean="0">
                <a:solidFill>
                  <a:srgbClr val="002060"/>
                </a:solidFill>
              </a:rPr>
            </a:br>
            <a:r>
              <a:rPr lang="ru-RU" sz="4000" dirty="0">
                <a:solidFill>
                  <a:srgbClr val="002060"/>
                </a:solidFill>
              </a:rPr>
              <a:t>Там, где сошлись пути,</a:t>
            </a:r>
            <a:r>
              <a:rPr lang="ru-RU" sz="4000" dirty="0" smtClean="0">
                <a:solidFill>
                  <a:srgbClr val="002060"/>
                </a:solidFill>
              </a:rPr>
              <a:t/>
            </a:r>
            <a:br>
              <a:rPr lang="ru-RU" sz="4000" dirty="0" smtClean="0">
                <a:solidFill>
                  <a:srgbClr val="002060"/>
                </a:solidFill>
              </a:rPr>
            </a:br>
            <a:r>
              <a:rPr lang="ru-RU" sz="4000" dirty="0">
                <a:solidFill>
                  <a:srgbClr val="002060"/>
                </a:solidFill>
              </a:rPr>
              <a:t>Кто поможет улицу</a:t>
            </a:r>
            <a:r>
              <a:rPr lang="ru-RU" sz="4000" dirty="0" smtClean="0">
                <a:solidFill>
                  <a:srgbClr val="002060"/>
                </a:solidFill>
              </a:rPr>
              <a:t/>
            </a:r>
            <a:br>
              <a:rPr lang="ru-RU" sz="4000" dirty="0" smtClean="0">
                <a:solidFill>
                  <a:srgbClr val="002060"/>
                </a:solidFill>
              </a:rPr>
            </a:br>
            <a:r>
              <a:rPr lang="ru-RU" sz="4000" dirty="0">
                <a:solidFill>
                  <a:srgbClr val="002060"/>
                </a:solidFill>
              </a:rPr>
              <a:t>Людям перейти?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4337" y="4068114"/>
            <a:ext cx="2387663" cy="27898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998" y="2635489"/>
            <a:ext cx="964443" cy="159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43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38484" y="497001"/>
            <a:ext cx="9068937" cy="1088947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5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Светофор</a:t>
            </a:r>
            <a:r>
              <a:rPr lang="ru-RU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пешеходов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05432" y="2082949"/>
            <a:ext cx="53908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</a:rPr>
              <a:t>Если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красный</a:t>
            </a:r>
            <a:r>
              <a:rPr lang="ru-RU" sz="3600" dirty="0" smtClean="0">
                <a:solidFill>
                  <a:srgbClr val="002060"/>
                </a:solidFill>
              </a:rPr>
              <a:t> свет горит – пешеход </a:t>
            </a:r>
            <a:r>
              <a:rPr lang="ru-RU" sz="36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всегда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36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стоит</a:t>
            </a:r>
            <a:r>
              <a:rPr lang="ru-RU" sz="3600" dirty="0" smtClean="0">
                <a:solidFill>
                  <a:srgbClr val="002060"/>
                </a:solidFill>
              </a:rPr>
              <a:t>!</a:t>
            </a:r>
          </a:p>
          <a:p>
            <a:pPr algn="ctr"/>
            <a:r>
              <a:rPr lang="ru-RU" sz="3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Зелёный </a:t>
            </a:r>
            <a:r>
              <a:rPr lang="ru-RU" sz="3600" dirty="0" smtClean="0">
                <a:solidFill>
                  <a:srgbClr val="002060"/>
                </a:solidFill>
              </a:rPr>
              <a:t>свет нам говорит: «Проходите, </a:t>
            </a:r>
            <a:r>
              <a:rPr lang="ru-RU" sz="36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путь открыт</a:t>
            </a:r>
            <a:r>
              <a:rPr lang="ru-RU" sz="3600" dirty="0" smtClean="0">
                <a:solidFill>
                  <a:srgbClr val="002060"/>
                </a:solidFill>
              </a:rPr>
              <a:t>!»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894" y="1585948"/>
            <a:ext cx="2524836" cy="416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5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азвивающие мультики. Светофор и правила дорожного движения. Машинки мультфильм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73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7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38484" y="497001"/>
            <a:ext cx="9068937" cy="1088947"/>
          </a:xfrm>
        </p:spPr>
        <p:txBody>
          <a:bodyPr>
            <a:normAutofit fontScale="70000" lnSpcReduction="20000"/>
          </a:bodyPr>
          <a:lstStyle/>
          <a:p>
            <a:pPr algn="ctr">
              <a:spcBef>
                <a:spcPts val="0"/>
              </a:spcBef>
            </a:pPr>
            <a:r>
              <a:rPr lang="ru-RU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Давай сделаем свой пешеходный светофор!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05432" y="2082949"/>
            <a:ext cx="5390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484" y="1799514"/>
            <a:ext cx="2857500" cy="36957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514" y="1041474"/>
            <a:ext cx="2390250" cy="4958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9493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2525" y="1188803"/>
            <a:ext cx="9068937" cy="1088947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8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Умница!</a:t>
            </a:r>
            <a:endParaRPr lang="ru-RU" sz="80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05432" y="2082949"/>
            <a:ext cx="5390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537" y="2915167"/>
            <a:ext cx="2156915" cy="2663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02720795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118</TotalTime>
  <Words>55</Words>
  <Application>Microsoft Office PowerPoint</Application>
  <PresentationFormat>Широкоэкранный</PresentationFormat>
  <Paragraphs>10</Paragraphs>
  <Slides>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9</cp:revision>
  <dcterms:created xsi:type="dcterms:W3CDTF">2020-04-09T02:45:12Z</dcterms:created>
  <dcterms:modified xsi:type="dcterms:W3CDTF">2020-04-09T04:51:26Z</dcterms:modified>
</cp:coreProperties>
</file>