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83" r:id="rId4"/>
    <p:sldId id="284" r:id="rId5"/>
    <p:sldId id="258" r:id="rId6"/>
    <p:sldId id="282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8" r:id="rId16"/>
    <p:sldId id="271" r:id="rId17"/>
    <p:sldId id="281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05562-0C60-4578-8D3D-5EB309672514}" type="datetimeFigureOut">
              <a:rPr lang="ru-RU" smtClean="0"/>
              <a:pPr/>
              <a:t>28.03.2022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7EE46-967E-4C9B-852D-E366856307A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81845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05562-0C60-4578-8D3D-5EB309672514}" type="datetimeFigureOut">
              <a:rPr lang="ru-RU" smtClean="0"/>
              <a:pPr/>
              <a:t>28.03.2022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7EE46-967E-4C9B-852D-E366856307A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66218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05562-0C60-4578-8D3D-5EB309672514}" type="datetimeFigureOut">
              <a:rPr lang="ru-RU" smtClean="0"/>
              <a:pPr/>
              <a:t>28.03.2022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7EE46-967E-4C9B-852D-E366856307A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05385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05562-0C60-4578-8D3D-5EB309672514}" type="datetimeFigureOut">
              <a:rPr lang="ru-RU" smtClean="0"/>
              <a:pPr/>
              <a:t>28.03.2022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7EE46-967E-4C9B-852D-E366856307A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09662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05562-0C60-4578-8D3D-5EB309672514}" type="datetimeFigureOut">
              <a:rPr lang="ru-RU" smtClean="0"/>
              <a:pPr/>
              <a:t>28.03.2022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7EE46-967E-4C9B-852D-E366856307A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7739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05562-0C60-4578-8D3D-5EB309672514}" type="datetimeFigureOut">
              <a:rPr lang="ru-RU" smtClean="0"/>
              <a:pPr/>
              <a:t>28.03.2022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7EE46-967E-4C9B-852D-E366856307A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03180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05562-0C60-4578-8D3D-5EB309672514}" type="datetimeFigureOut">
              <a:rPr lang="ru-RU" smtClean="0"/>
              <a:pPr/>
              <a:t>28.03.2022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7EE46-967E-4C9B-852D-E366856307A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92253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05562-0C60-4578-8D3D-5EB309672514}" type="datetimeFigureOut">
              <a:rPr lang="ru-RU" smtClean="0"/>
              <a:pPr/>
              <a:t>28.03.2022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7EE46-967E-4C9B-852D-E366856307A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400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05562-0C60-4578-8D3D-5EB309672514}" type="datetimeFigureOut">
              <a:rPr lang="ru-RU" smtClean="0"/>
              <a:pPr/>
              <a:t>28.03.2022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7EE46-967E-4C9B-852D-E366856307A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49822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05562-0C60-4578-8D3D-5EB309672514}" type="datetimeFigureOut">
              <a:rPr lang="ru-RU" smtClean="0"/>
              <a:pPr/>
              <a:t>28.03.2022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7EE46-967E-4C9B-852D-E366856307A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96852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05562-0C60-4578-8D3D-5EB309672514}" type="datetimeFigureOut">
              <a:rPr lang="ru-RU" smtClean="0"/>
              <a:pPr/>
              <a:t>28.03.2022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7EE46-967E-4C9B-852D-E366856307A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92744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C05562-0C60-4578-8D3D-5EB309672514}" type="datetimeFigureOut">
              <a:rPr lang="ru-RU" smtClean="0"/>
              <a:pPr/>
              <a:t>28.03.2022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67EE46-967E-4C9B-852D-E366856307A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5727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103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3400" y="3616325"/>
            <a:ext cx="9144000" cy="2387600"/>
          </a:xfrm>
        </p:spPr>
        <p:txBody>
          <a:bodyPr>
            <a:normAutofit/>
          </a:bodyPr>
          <a:lstStyle/>
          <a:p>
            <a:r>
              <a:rPr lang="ru-RU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Кружок</a:t>
            </a:r>
            <a:br>
              <a:rPr lang="ru-RU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«Умелые ручки»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076039" y="4226011"/>
            <a:ext cx="3192162" cy="2631989"/>
          </a:xfrm>
        </p:spPr>
        <p:txBody>
          <a:bodyPr>
            <a:normAutofit/>
          </a:bodyPr>
          <a:lstStyle/>
          <a:p>
            <a:pPr algn="l"/>
            <a:endParaRPr lang="ru-RU" sz="2000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algn="l"/>
            <a:endParaRPr lang="ru-RU" sz="2000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algn="l"/>
            <a:r>
              <a:rPr lang="ru-RU" sz="20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Воспитатель дошкольного подразделения</a:t>
            </a:r>
          </a:p>
          <a:p>
            <a:pPr algn="l"/>
            <a:r>
              <a:rPr lang="ru-RU" sz="20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Дуброва Татьяна Владимировна</a:t>
            </a:r>
          </a:p>
          <a:p>
            <a:endParaRPr lang="ru-RU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649916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682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" t="8434" r="-412" b="13419"/>
          <a:stretch/>
        </p:blipFill>
        <p:spPr>
          <a:xfrm>
            <a:off x="320000" y="267765"/>
            <a:ext cx="3328495" cy="346814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80" b="20891"/>
          <a:stretch/>
        </p:blipFill>
        <p:spPr>
          <a:xfrm>
            <a:off x="3548686" y="1050253"/>
            <a:ext cx="3745486" cy="368201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26" b="21690"/>
          <a:stretch/>
        </p:blipFill>
        <p:spPr>
          <a:xfrm>
            <a:off x="7218664" y="2118720"/>
            <a:ext cx="4786313" cy="449168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8772381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682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907"/>
          <a:stretch/>
        </p:blipFill>
        <p:spPr>
          <a:xfrm>
            <a:off x="410435" y="514082"/>
            <a:ext cx="3221767" cy="331167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11" b="20238"/>
          <a:stretch/>
        </p:blipFill>
        <p:spPr>
          <a:xfrm>
            <a:off x="2988418" y="2579445"/>
            <a:ext cx="4011651" cy="332971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01" t="5640" r="7738"/>
          <a:stretch/>
        </p:blipFill>
        <p:spPr>
          <a:xfrm>
            <a:off x="7556852" y="185136"/>
            <a:ext cx="4011650" cy="62884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9434977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682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210" y="494270"/>
            <a:ext cx="3098432" cy="364378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5351" y="2215520"/>
            <a:ext cx="4070841" cy="421266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7087" y="563747"/>
            <a:ext cx="3684716" cy="573050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4915276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682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34" y="1715160"/>
            <a:ext cx="3634126" cy="37737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095"/>
          <a:stretch/>
        </p:blipFill>
        <p:spPr>
          <a:xfrm>
            <a:off x="4308990" y="1079673"/>
            <a:ext cx="3461112" cy="504473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31"/>
          <a:stretch/>
        </p:blipFill>
        <p:spPr>
          <a:xfrm>
            <a:off x="8122536" y="434071"/>
            <a:ext cx="3793230" cy="598985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5216605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682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15" y="1349636"/>
            <a:ext cx="3079246" cy="386354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5635" y="1122363"/>
            <a:ext cx="4110061" cy="470934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0" t="12063" r="52454"/>
          <a:stretch/>
        </p:blipFill>
        <p:spPr>
          <a:xfrm>
            <a:off x="8345970" y="516808"/>
            <a:ext cx="3514597" cy="598631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2497150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682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64"/>
          <a:stretch/>
        </p:blipFill>
        <p:spPr>
          <a:xfrm>
            <a:off x="3531991" y="1122363"/>
            <a:ext cx="3741113" cy="46357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562"/>
          <a:stretch/>
        </p:blipFill>
        <p:spPr>
          <a:xfrm>
            <a:off x="7626889" y="886735"/>
            <a:ext cx="4469230" cy="524645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94"/>
          <a:stretch/>
        </p:blipFill>
        <p:spPr>
          <a:xfrm>
            <a:off x="331890" y="1348885"/>
            <a:ext cx="2846316" cy="393991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5486740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682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900881" y="-1493118"/>
            <a:ext cx="9144000" cy="3142745"/>
          </a:xfrm>
        </p:spPr>
        <p:txBody>
          <a:bodyPr>
            <a:normAutofit/>
          </a:bodyPr>
          <a:lstStyle/>
          <a:p>
            <a:r>
              <a:rPr lang="ru-RU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«Цветы для мамы»</a:t>
            </a:r>
            <a:br>
              <a:rPr lang="ru-RU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6ACEF28-193B-4747-92A6-62BFE5E4CD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4730" y="2676282"/>
            <a:ext cx="3598999" cy="28946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674" y="1779996"/>
            <a:ext cx="3912160" cy="293412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6120E7A-362A-444C-B0B0-CF410426ED2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919" y="1506961"/>
            <a:ext cx="3545868" cy="484710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0045795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682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ru-RU" sz="9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596489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682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76"/>
          <a:stretch/>
        </p:blipFill>
        <p:spPr>
          <a:xfrm>
            <a:off x="206771" y="1605434"/>
            <a:ext cx="3643641" cy="402554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97"/>
          <a:stretch/>
        </p:blipFill>
        <p:spPr>
          <a:xfrm>
            <a:off x="8177371" y="1669836"/>
            <a:ext cx="3884058" cy="389674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81"/>
          <a:stretch/>
        </p:blipFill>
        <p:spPr>
          <a:xfrm>
            <a:off x="4379614" y="2870374"/>
            <a:ext cx="3268555" cy="365991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8" name="Прямоугольник 7"/>
          <p:cNvSpPr/>
          <p:nvPr/>
        </p:nvSpPr>
        <p:spPr>
          <a:xfrm>
            <a:off x="3086100" y="327712"/>
            <a:ext cx="6096000" cy="127772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ts val="2250"/>
              </a:lnSpc>
              <a:spcBef>
                <a:spcPts val="750"/>
              </a:spcBef>
              <a:spcAft>
                <a:spcPts val="0"/>
              </a:spcAft>
            </a:pPr>
            <a:r>
              <a:rPr lang="ru-RU" sz="2400" b="1" kern="18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Использование приемов тестопластики в коррекционно-педагогической работе с детьми с ограниченными возможностями здоровья</a:t>
            </a:r>
            <a:endParaRPr lang="ru-RU" sz="2400" b="1" dirty="0">
              <a:ln w="0"/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82173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68200" cy="685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086100" y="327712"/>
            <a:ext cx="6096000" cy="79233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ts val="2250"/>
              </a:lnSpc>
              <a:spcBef>
                <a:spcPts val="750"/>
              </a:spcBef>
              <a:spcAft>
                <a:spcPts val="0"/>
              </a:spcAft>
            </a:pPr>
            <a:endParaRPr lang="ru-RU" sz="2400" b="1" dirty="0">
              <a:ln w="0"/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ts val="2250"/>
              </a:lnSpc>
              <a:spcBef>
                <a:spcPts val="750"/>
              </a:spcBef>
              <a:spcAft>
                <a:spcPts val="0"/>
              </a:spcAft>
            </a:pPr>
            <a:endParaRPr lang="ru-RU" sz="2400" b="1" dirty="0">
              <a:ln w="0"/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28"/>
          <a:stretch/>
        </p:blipFill>
        <p:spPr>
          <a:xfrm>
            <a:off x="560173" y="312351"/>
            <a:ext cx="4697261" cy="324364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7502" y="329996"/>
            <a:ext cx="4265582" cy="319726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9851" y="3425197"/>
            <a:ext cx="3925992" cy="29430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7462" y="3842672"/>
            <a:ext cx="3537680" cy="265118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1582173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68200" cy="685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15659" y="146649"/>
            <a:ext cx="6297284" cy="53568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250"/>
              </a:lnSpc>
              <a:spcBef>
                <a:spcPts val="750"/>
              </a:spcBef>
              <a:spcAft>
                <a:spcPts val="0"/>
              </a:spcAft>
            </a:pPr>
            <a:r>
              <a:rPr lang="ru-RU" sz="3600" b="1" dirty="0" err="1">
                <a:ln w="0"/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Тестопластика</a:t>
            </a:r>
            <a:endParaRPr lang="ru-RU" sz="3600" b="1" dirty="0">
              <a:ln w="0"/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ts val="2250"/>
              </a:lnSpc>
              <a:spcBef>
                <a:spcPts val="750"/>
              </a:spcBef>
              <a:spcAft>
                <a:spcPts val="0"/>
              </a:spcAft>
            </a:pPr>
            <a:r>
              <a:rPr lang="ru-RU" sz="2800" dirty="0">
                <a:ln w="0"/>
                <a:solidFill>
                  <a:srgbClr val="00206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Лепка из соленого теста.</a:t>
            </a:r>
          </a:p>
          <a:p>
            <a:pPr>
              <a:spcBef>
                <a:spcPts val="75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ru-RU" sz="2800" dirty="0">
                <a:ln w="0"/>
                <a:solidFill>
                  <a:srgbClr val="00206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развивает мелкую моторику рук(что ускоряет становлению речи);</a:t>
            </a:r>
          </a:p>
          <a:p>
            <a:pPr>
              <a:spcBef>
                <a:spcPts val="75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ru-RU" sz="2800" dirty="0">
                <a:ln w="0"/>
                <a:solidFill>
                  <a:srgbClr val="00206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улучшает эмоциональное состояние ребенка;</a:t>
            </a:r>
          </a:p>
          <a:p>
            <a:pPr>
              <a:spcBef>
                <a:spcPts val="75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ru-RU" sz="2800" dirty="0">
                <a:ln w="0"/>
                <a:solidFill>
                  <a:srgbClr val="00206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развивает воображение и мышление;</a:t>
            </a:r>
          </a:p>
          <a:p>
            <a:pPr>
              <a:spcBef>
                <a:spcPts val="75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ru-RU" sz="2800" dirty="0">
                <a:ln w="0"/>
                <a:solidFill>
                  <a:srgbClr val="00206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помогает накапливать сенсорный опыт тактильных ощущений;</a:t>
            </a:r>
          </a:p>
          <a:p>
            <a:pPr>
              <a:spcBef>
                <a:spcPts val="75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ru-RU" sz="2800" dirty="0">
                <a:ln w="0"/>
                <a:solidFill>
                  <a:srgbClr val="00206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учит взаимодействовать и адаптироваться в социуме.</a:t>
            </a:r>
          </a:p>
        </p:txBody>
      </p:sp>
      <p:pic>
        <p:nvPicPr>
          <p:cNvPr id="5" name="Рисунок 4" descr="img_887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12423" y="112144"/>
            <a:ext cx="4298639" cy="28639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Рисунок 5" descr="maxresdefault (1)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7450" y="2751826"/>
            <a:ext cx="4324709" cy="243264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Рисунок 6" descr="stats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8635" y="4308134"/>
            <a:ext cx="3683109" cy="224794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1582173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682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16745" y="239372"/>
            <a:ext cx="6631971" cy="1198605"/>
          </a:xfrm>
        </p:spPr>
        <p:txBody>
          <a:bodyPr anchor="t">
            <a:noAutofit/>
          </a:bodyPr>
          <a:lstStyle/>
          <a:p>
            <a:r>
              <a:rPr lang="ru-RU" sz="2800" b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способствовать развитию сенсомоторных навыков у детей дошкольного возраста с нарушениями интеллекта через использование технологии </a:t>
            </a:r>
            <a:r>
              <a:rPr lang="ru-RU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тестопластики</a:t>
            </a:r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93" b="19154"/>
          <a:stretch/>
        </p:blipFill>
        <p:spPr>
          <a:xfrm>
            <a:off x="1649398" y="2472184"/>
            <a:ext cx="4149921" cy="41464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05" b="9173"/>
          <a:stretch/>
        </p:blipFill>
        <p:spPr>
          <a:xfrm>
            <a:off x="7448716" y="1491193"/>
            <a:ext cx="4262115" cy="508746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974445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682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70517" y="142104"/>
            <a:ext cx="6320900" cy="6090020"/>
          </a:xfrm>
        </p:spPr>
        <p:txBody>
          <a:bodyPr anchor="t">
            <a:noAutofit/>
          </a:bodyPr>
          <a:lstStyle/>
          <a:p>
            <a:pPr algn="l"/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:</a:t>
            </a:r>
            <a:b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Коррекционно-развивающая:</a:t>
            </a:r>
            <a:b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 • развивать и корректировать психические функции (восприятие, внимание, мышление и т.д.);</a:t>
            </a:r>
            <a:b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 • развивать мелкую моторику; 	 </a:t>
            </a:r>
            <a:b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 • тактильную чувствительность рук, глазомер;</a:t>
            </a:r>
            <a:b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 • способствовать коррекции речи детей.</a:t>
            </a:r>
            <a:b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Обучающая:</a:t>
            </a:r>
            <a:b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 • расширять знания и представления о себе, окружающем мире;</a:t>
            </a:r>
            <a:b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 • формировать сенсорные эталоны формы, цвета и величины;</a:t>
            </a:r>
            <a:b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 • развивать навыки лепки простых форм (цилиндра, палочки, диска, шарика и др.) и на основе их</a:t>
            </a:r>
            <a:b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 формировать умение изготавливать из теста предметы (овощи, фрукты и др.);</a:t>
            </a:r>
            <a:b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Социально-коммуникативная:</a:t>
            </a:r>
            <a:b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 • развивать коммуникативные качества (помочь детям и родителям преодолеть барьеры в общении).</a:t>
            </a:r>
            <a:b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73" r="17350"/>
          <a:stretch/>
        </p:blipFill>
        <p:spPr>
          <a:xfrm>
            <a:off x="7643674" y="609466"/>
            <a:ext cx="3051698" cy="260105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26"/>
          <a:stretch/>
        </p:blipFill>
        <p:spPr>
          <a:xfrm>
            <a:off x="7719051" y="3819983"/>
            <a:ext cx="3159876" cy="259079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5279186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682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50324" y="0"/>
            <a:ext cx="8999837" cy="778476"/>
          </a:xfrm>
        </p:spPr>
        <p:txBody>
          <a:bodyPr>
            <a:normAutofit/>
          </a:bodyPr>
          <a:lstStyle/>
          <a:p>
            <a:r>
              <a:rPr lang="ru-RU" sz="4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«Овощи с грядки»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114" y="1525330"/>
            <a:ext cx="7065434" cy="397430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7662" y="1047750"/>
            <a:ext cx="4000500" cy="5334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5434362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682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0" b="20984"/>
          <a:stretch/>
        </p:blipFill>
        <p:spPr>
          <a:xfrm>
            <a:off x="329578" y="238125"/>
            <a:ext cx="3607594" cy="366995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808"/>
          <a:stretch/>
        </p:blipFill>
        <p:spPr>
          <a:xfrm>
            <a:off x="3335906" y="905390"/>
            <a:ext cx="4250531" cy="482814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73" b="8209"/>
          <a:stretch/>
        </p:blipFill>
        <p:spPr>
          <a:xfrm>
            <a:off x="7400152" y="1340967"/>
            <a:ext cx="4572000" cy="513423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0797991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682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92" b="11544"/>
          <a:stretch/>
        </p:blipFill>
        <p:spPr>
          <a:xfrm>
            <a:off x="236905" y="203886"/>
            <a:ext cx="3525657" cy="303976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33" b="23253"/>
          <a:stretch/>
        </p:blipFill>
        <p:spPr>
          <a:xfrm>
            <a:off x="2713864" y="1371621"/>
            <a:ext cx="4721041" cy="38092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81" b="21002"/>
          <a:stretch/>
        </p:blipFill>
        <p:spPr>
          <a:xfrm>
            <a:off x="7117616" y="2045702"/>
            <a:ext cx="5053064" cy="452872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18561162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254</TotalTime>
  <Words>250</Words>
  <Application>Microsoft Office PowerPoint</Application>
  <PresentationFormat>Широкоэкранный</PresentationFormat>
  <Paragraphs>18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Times New Roman</vt:lpstr>
      <vt:lpstr>Тема Office</vt:lpstr>
      <vt:lpstr>Кружок «Умелые ручки»</vt:lpstr>
      <vt:lpstr>Презентация PowerPoint</vt:lpstr>
      <vt:lpstr>Презентация PowerPoint</vt:lpstr>
      <vt:lpstr>Презентация PowerPoint</vt:lpstr>
      <vt:lpstr>Цель: способствовать развитию сенсомоторных навыков у детей дошкольного возраста с нарушениями интеллекта через использование технологии тестопластики.</vt:lpstr>
      <vt:lpstr>Задачи : 1. Коррекционно-развивающая:   • развивать и корректировать психические функции (восприятие, внимание, мышление и т.д.);   • развивать мелкую моторику;      • тактильную чувствительность рук, глазомер;   • способствовать коррекции речи детей. 2. Обучающая:   • расширять знания и представления о себе, окружающем мире;   • формировать сенсорные эталоны формы, цвета и величины;   • развивать навыки лепки простых форм (цилиндра, палочки, диска, шарика и др.) и на основе их   формировать умение изготавливать из теста предметы (овощи, фрукты и др.); 3. Социально-коммуникативная:   • развивать коммуникативные качества (помочь детям и родителям преодолеть барьеры в общении). </vt:lpstr>
      <vt:lpstr>Проект «Овощи с грядки»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Проект «Цветы для мамы» </vt:lpstr>
      <vt:lpstr>Спасибо за внимание!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Кружок «Умелые ручки»</dc:title>
  <dc:creator>Валерий Ситдиков</dc:creator>
  <cp:lastModifiedBy>dou.magadan@yandex.ru</cp:lastModifiedBy>
  <cp:revision>25</cp:revision>
  <dcterms:created xsi:type="dcterms:W3CDTF">2022-03-21T09:08:22Z</dcterms:created>
  <dcterms:modified xsi:type="dcterms:W3CDTF">2022-03-28T01:20:03Z</dcterms:modified>
</cp:coreProperties>
</file>