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90" r:id="rId9"/>
    <p:sldId id="276" r:id="rId10"/>
    <p:sldId id="285" r:id="rId11"/>
    <p:sldId id="273" r:id="rId12"/>
    <p:sldId id="270" r:id="rId13"/>
    <p:sldId id="292" r:id="rId14"/>
    <p:sldId id="287" r:id="rId15"/>
    <p:sldId id="272" r:id="rId16"/>
    <p:sldId id="286" r:id="rId17"/>
    <p:sldId id="278" r:id="rId18"/>
    <p:sldId id="284" r:id="rId19"/>
    <p:sldId id="283" r:id="rId20"/>
    <p:sldId id="288" r:id="rId21"/>
    <p:sldId id="267" r:id="rId22"/>
    <p:sldId id="277" r:id="rId23"/>
    <p:sldId id="266" r:id="rId24"/>
    <p:sldId id="281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DAB7F-DC0C-4CF6-9804-2ECD0A5C5F5B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A7171-69E7-4D8C-BDDC-1F39FA75B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79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42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4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7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14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6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20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2AB1B-67E2-40B2-9F39-DCCED4EA9D89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21AF1-7003-4F72-9EB5-B99841AE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03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000" b="1" spc="0" dirty="0" smtClean="0">
                <a:solidFill>
                  <a:srgbClr val="002060"/>
                </a:solidFill>
                <a:effectLst/>
                <a:latin typeface="Times New Roman"/>
                <a:cs typeface="Times New Roman"/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</a:rPr>
              <a:t>Использование развивающих игр 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</a:rPr>
              <a:t>при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</a:rPr>
              <a:t> формировании 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</a:rPr>
              <a:t>у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/>
              </a:rPr>
              <a:t>младших школьников математических способностей»</a:t>
            </a:r>
            <a:r>
              <a:rPr lang="ru-RU" sz="4000" b="1" dirty="0" smtClean="0">
                <a:solidFill>
                  <a:srgbClr val="002060"/>
                </a:solidFill>
                <a:effectLst/>
                <a:latin typeface="Arial Unicode MS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Arial Unicode MS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</a:rPr>
              <a:t> 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Arial Unicode MS"/>
              </a:rPr>
              <a:t/>
            </a:r>
            <a:br>
              <a:rPr lang="ru-RU" sz="4000" dirty="0" smtClean="0">
                <a:solidFill>
                  <a:srgbClr val="000000"/>
                </a:solidFill>
                <a:effectLst/>
                <a:latin typeface="Arial Unicode M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86916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</a:rPr>
              <a:t>.</a:t>
            </a:r>
            <a:endParaRPr lang="ru-RU" sz="2800" b="1" dirty="0" smtClean="0">
              <a:solidFill>
                <a:srgbClr val="002060"/>
              </a:solidFill>
              <a:effectLst/>
              <a:latin typeface="Arial Unicode MS"/>
            </a:endParaRPr>
          </a:p>
          <a:p>
            <a:pPr algn="r"/>
            <a:r>
              <a:rPr lang="ru-RU" sz="5400" b="1" spc="0" dirty="0" smtClean="0">
                <a:solidFill>
                  <a:srgbClr val="002060"/>
                </a:solidFill>
                <a:effectLst/>
                <a:latin typeface="Times New Roman"/>
                <a:cs typeface="Times New Roman"/>
              </a:rPr>
              <a:t> </a:t>
            </a:r>
            <a:r>
              <a:rPr lang="ru-RU" sz="2000" b="1" spc="0" dirty="0" smtClean="0">
                <a:solidFill>
                  <a:srgbClr val="002060"/>
                </a:solidFill>
                <a:effectLst/>
                <a:cs typeface="Times New Roman"/>
              </a:rPr>
              <a:t>Учитель -  дефектолог </a:t>
            </a:r>
          </a:p>
          <a:p>
            <a:pPr algn="r"/>
            <a:r>
              <a:rPr lang="ru-RU" sz="2000" b="1" spc="0" dirty="0" smtClean="0">
                <a:solidFill>
                  <a:srgbClr val="002060"/>
                </a:solidFill>
                <a:effectLst/>
                <a:cs typeface="Times New Roman"/>
              </a:rPr>
              <a:t>Винарская И.В.</a:t>
            </a:r>
            <a:endParaRPr lang="ru-RU" sz="2000" b="1" dirty="0" smtClean="0">
              <a:solidFill>
                <a:srgbClr val="002060"/>
              </a:solidFill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6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885765" cy="49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600200"/>
            <a:ext cx="763284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328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1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600200"/>
            <a:ext cx="7560841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80729"/>
            <a:ext cx="756084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Вставь пропущенные числа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52" y="1600200"/>
            <a:ext cx="65130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2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Вычислительные навыки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984776" cy="47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4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600200"/>
            <a:ext cx="792088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8572"/>
            <a:ext cx="7920880" cy="558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46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Назови число на единицу больше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8477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8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600200"/>
            <a:ext cx="77768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5" y="1028700"/>
            <a:ext cx="7797256" cy="513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82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632848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5"/>
            <a:ext cx="76328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90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704855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5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5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</a:pP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1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Развивающая </a:t>
            </a:r>
            <a: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игра – важное средство умственного воспитания ребенка, где умственная активность связана с работой всех психических процессов.</a:t>
            </a:r>
            <a:br>
              <a:rPr lang="ru-RU" sz="31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2200" dirty="0" smtClean="0">
                <a:effectLst/>
                <a:latin typeface="Times New Roman"/>
                <a:ea typeface="Times New Roman"/>
              </a:rPr>
              <a:t/>
            </a:r>
            <a:br>
              <a:rPr lang="ru-RU" sz="2200" dirty="0" smtClean="0">
                <a:effectLst/>
                <a:latin typeface="Times New Roman"/>
                <a:ea typeface="Times New Roman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8124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3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 числа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847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09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2088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1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704857" cy="46798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7990"/>
            <a:ext cx="7632848" cy="57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3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68160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79190"/>
            <a:ext cx="7681604" cy="537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7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63284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632848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9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84887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620687"/>
            <a:ext cx="7848872" cy="56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776864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Создание условий для развития у детей 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младшего 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школьного возраста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математических способностей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посредством развивающих игр</a:t>
            </a:r>
            <a:r>
              <a:rPr lang="en-US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и упражнений. </a:t>
            </a:r>
            <a:endParaRPr lang="ru-RU" b="1" dirty="0" smtClean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8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Игровой набор Дары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Фребеля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7650731" cy="4394001"/>
          </a:xfrm>
        </p:spPr>
      </p:pic>
    </p:spTree>
    <p:extLst>
      <p:ext uri="{BB962C8B-B14F-4D97-AF65-F5344CB8AC3E}">
        <p14:creationId xmlns:p14="http://schemas.microsoft.com/office/powerpoint/2010/main" val="22833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Счетные палочки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728" y="1600200"/>
            <a:ext cx="4714544" cy="4525963"/>
          </a:xfrm>
        </p:spPr>
      </p:pic>
    </p:spTree>
    <p:extLst>
      <p:ext uri="{BB962C8B-B14F-4D97-AF65-F5344CB8AC3E}">
        <p14:creationId xmlns:p14="http://schemas.microsoft.com/office/powerpoint/2010/main" val="3263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Логические блоки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523793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32512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Ларчик (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оскобович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82" y="1340769"/>
            <a:ext cx="6004803" cy="5517232"/>
          </a:xfrm>
        </p:spPr>
      </p:pic>
    </p:spTree>
    <p:extLst>
      <p:ext uri="{BB962C8B-B14F-4D97-AF65-F5344CB8AC3E}">
        <p14:creationId xmlns:p14="http://schemas.microsoft.com/office/powerpoint/2010/main" val="232260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Дроби Никитина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00200"/>
            <a:ext cx="558494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9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Занимательные упражнения</a:t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и счет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5527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6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61</Words>
  <Application>Microsoft Office PowerPoint</Application>
  <PresentationFormat>Экран (4:3)</PresentationFormat>
  <Paragraphs>16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«Использование развивающих игр при формировании у младших школьников математических способностей»   </vt:lpstr>
      <vt:lpstr>     Развивающая игра – важное средство умственного воспитания ребенка, где умственная активность связана с работой всех психических процессов.  </vt:lpstr>
      <vt:lpstr>Презентация PowerPoint</vt:lpstr>
      <vt:lpstr>Игровой набор Дары Фребеля</vt:lpstr>
      <vt:lpstr>Счетные палочки Кюизенера </vt:lpstr>
      <vt:lpstr>Логические блоки Дьенеша</vt:lpstr>
      <vt:lpstr>Коврограф Ларчик (Воскобович)</vt:lpstr>
      <vt:lpstr>Дроби Никитина</vt:lpstr>
      <vt:lpstr>Занимательные упражнения Количество и счет</vt:lpstr>
      <vt:lpstr>Презентация PowerPoint</vt:lpstr>
      <vt:lpstr>Презентация PowerPoint</vt:lpstr>
      <vt:lpstr>Презентация PowerPoint</vt:lpstr>
      <vt:lpstr>Вставь пропущенные числа</vt:lpstr>
      <vt:lpstr>Вычислительные навыки</vt:lpstr>
      <vt:lpstr>Презентация PowerPoint</vt:lpstr>
      <vt:lpstr>Назови число на единицу больше</vt:lpstr>
      <vt:lpstr>Презентация PowerPoint</vt:lpstr>
      <vt:lpstr>Презентация PowerPoint</vt:lpstr>
      <vt:lpstr>Презентация PowerPoint</vt:lpstr>
      <vt:lpstr>Состав числа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развивающих игр при формировании  элементарных математических представлений у дошкольников»</dc:title>
  <dc:creator>Светлячок</dc:creator>
  <cp:lastModifiedBy>Lenovo</cp:lastModifiedBy>
  <cp:revision>57</cp:revision>
  <dcterms:created xsi:type="dcterms:W3CDTF">2017-10-23T03:58:11Z</dcterms:created>
  <dcterms:modified xsi:type="dcterms:W3CDTF">2020-09-29T06:43:03Z</dcterms:modified>
</cp:coreProperties>
</file>