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87" r:id="rId5"/>
    <p:sldId id="289" r:id="rId6"/>
    <p:sldId id="286" r:id="rId7"/>
    <p:sldId id="259" r:id="rId8"/>
    <p:sldId id="262" r:id="rId9"/>
    <p:sldId id="263" r:id="rId10"/>
    <p:sldId id="264" r:id="rId11"/>
    <p:sldId id="267" r:id="rId12"/>
    <p:sldId id="271" r:id="rId13"/>
    <p:sldId id="266" r:id="rId14"/>
    <p:sldId id="272" r:id="rId15"/>
    <p:sldId id="268" r:id="rId16"/>
    <p:sldId id="290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02F727-624D-4115-B340-A0FC9D812E4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2D41ED-8E3B-4FE2-B84F-DCE791D49417}">
      <dgm:prSet phldrT="[Текст]" custT="1"/>
      <dgm:spPr/>
      <dgm:t>
        <a:bodyPr/>
        <a:lstStyle/>
        <a:p>
          <a:r>
            <a: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Художественно-эстетическое</a:t>
          </a:r>
        </a:p>
      </dgm:t>
    </dgm:pt>
    <dgm:pt modelId="{4F9B945B-0253-4138-85DD-9232EE834192}" type="parTrans" cxnId="{E2BE2F9F-57D2-4F37-BC87-1857DF754C08}">
      <dgm:prSet/>
      <dgm:spPr/>
      <dgm:t>
        <a:bodyPr/>
        <a:lstStyle/>
        <a:p>
          <a:endParaRPr lang="ru-RU"/>
        </a:p>
      </dgm:t>
    </dgm:pt>
    <dgm:pt modelId="{728A1F0C-AB9E-483F-B0A6-62070D4960E2}" type="sibTrans" cxnId="{E2BE2F9F-57D2-4F37-BC87-1857DF754C08}">
      <dgm:prSet/>
      <dgm:spPr/>
      <dgm:t>
        <a:bodyPr/>
        <a:lstStyle/>
        <a:p>
          <a:endParaRPr lang="ru-RU"/>
        </a:p>
      </dgm:t>
    </dgm:pt>
    <dgm:pt modelId="{84FEF877-B4B8-4345-B58D-616AE1FC6D48}">
      <dgm:prSet phldrT="[Текст]"/>
      <dgm:spPr/>
      <dgm:t>
        <a:bodyPr/>
        <a:lstStyle/>
        <a:p>
          <a:r>
            <a:rPr lang="ru-RU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Физкультурно-оздоровительное</a:t>
          </a:r>
        </a:p>
      </dgm:t>
    </dgm:pt>
    <dgm:pt modelId="{2912739A-C991-4FE4-A96D-22DA22BE5084}" type="parTrans" cxnId="{413F9B8A-38FB-42DF-9A6E-907083E0F6AE}">
      <dgm:prSet/>
      <dgm:spPr/>
      <dgm:t>
        <a:bodyPr/>
        <a:lstStyle/>
        <a:p>
          <a:endParaRPr lang="ru-RU"/>
        </a:p>
      </dgm:t>
    </dgm:pt>
    <dgm:pt modelId="{52335DEC-3881-4A7B-B699-0D47EE72377C}" type="sibTrans" cxnId="{413F9B8A-38FB-42DF-9A6E-907083E0F6AE}">
      <dgm:prSet/>
      <dgm:spPr/>
      <dgm:t>
        <a:bodyPr/>
        <a:lstStyle/>
        <a:p>
          <a:endParaRPr lang="ru-RU"/>
        </a:p>
      </dgm:t>
    </dgm:pt>
    <dgm:pt modelId="{52B3E58B-A633-4E14-B1EE-DF2C364788F6}">
      <dgm:prSet phldrT="[Текст]"/>
      <dgm:spPr/>
      <dgm:t>
        <a:bodyPr/>
        <a:lstStyle/>
        <a:p>
          <a:r>
            <a:rPr lang="ru-RU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Психокоррекция</a:t>
          </a:r>
        </a:p>
      </dgm:t>
    </dgm:pt>
    <dgm:pt modelId="{903AB3AF-FDE8-4AC1-94D0-FC194381FA5C}" type="parTrans" cxnId="{F28BA84E-97BA-496D-A385-744CA19A706F}">
      <dgm:prSet/>
      <dgm:spPr/>
      <dgm:t>
        <a:bodyPr/>
        <a:lstStyle/>
        <a:p>
          <a:endParaRPr lang="ru-RU"/>
        </a:p>
      </dgm:t>
    </dgm:pt>
    <dgm:pt modelId="{B8525E31-FE4C-41E8-B22C-97BE4071AA2E}" type="sibTrans" cxnId="{F28BA84E-97BA-496D-A385-744CA19A706F}">
      <dgm:prSet/>
      <dgm:spPr/>
      <dgm:t>
        <a:bodyPr/>
        <a:lstStyle/>
        <a:p>
          <a:endParaRPr lang="ru-RU"/>
        </a:p>
      </dgm:t>
    </dgm:pt>
    <dgm:pt modelId="{4D48F147-0652-4ED1-A850-7F04B65727AF}">
      <dgm:prSet phldrT="[Текст]"/>
      <dgm:spPr/>
      <dgm:t>
        <a:bodyPr/>
        <a:lstStyle/>
        <a:p>
          <a:r>
            <a:rPr lang="ru-RU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Коррекционно-развивающее</a:t>
          </a:r>
        </a:p>
      </dgm:t>
    </dgm:pt>
    <dgm:pt modelId="{C754AC32-4DAE-4911-8428-24B481538D04}" type="parTrans" cxnId="{B46EB755-87EA-4ED1-A91B-E8272FC4F79E}">
      <dgm:prSet/>
      <dgm:spPr/>
      <dgm:t>
        <a:bodyPr/>
        <a:lstStyle/>
        <a:p>
          <a:endParaRPr lang="ru-RU"/>
        </a:p>
      </dgm:t>
    </dgm:pt>
    <dgm:pt modelId="{FD58404A-A244-4163-938D-C19930D77827}" type="sibTrans" cxnId="{B46EB755-87EA-4ED1-A91B-E8272FC4F79E}">
      <dgm:prSet/>
      <dgm:spPr/>
      <dgm:t>
        <a:bodyPr/>
        <a:lstStyle/>
        <a:p>
          <a:endParaRPr lang="ru-RU"/>
        </a:p>
      </dgm:t>
    </dgm:pt>
    <dgm:pt modelId="{39536B7B-DE2C-4F24-81B1-EFA77BF27173}" type="pres">
      <dgm:prSet presAssocID="{3B02F727-624D-4115-B340-A0FC9D812E40}" presName="diagram" presStyleCnt="0">
        <dgm:presLayoutVars>
          <dgm:dir/>
          <dgm:resizeHandles val="exact"/>
        </dgm:presLayoutVars>
      </dgm:prSet>
      <dgm:spPr/>
    </dgm:pt>
    <dgm:pt modelId="{9DF37DD7-2E99-419E-B096-75504D6FC936}" type="pres">
      <dgm:prSet presAssocID="{A02D41ED-8E3B-4FE2-B84F-DCE791D49417}" presName="node" presStyleLbl="node1" presStyleIdx="0" presStyleCnt="4" custLinFactNeighborX="62" custLinFactNeighborY="-91">
        <dgm:presLayoutVars>
          <dgm:bulletEnabled val="1"/>
        </dgm:presLayoutVars>
      </dgm:prSet>
      <dgm:spPr>
        <a:prstGeom prst="ellipse">
          <a:avLst/>
        </a:prstGeom>
      </dgm:spPr>
    </dgm:pt>
    <dgm:pt modelId="{1D1AFB22-BB96-41FA-97D8-E82D4EE9A03C}" type="pres">
      <dgm:prSet presAssocID="{728A1F0C-AB9E-483F-B0A6-62070D4960E2}" presName="sibTrans" presStyleCnt="0"/>
      <dgm:spPr/>
    </dgm:pt>
    <dgm:pt modelId="{5C06E574-E229-499A-831C-AB7F6E3EC2CA}" type="pres">
      <dgm:prSet presAssocID="{84FEF877-B4B8-4345-B58D-616AE1FC6D48}" presName="node" presStyleLbl="node1" presStyleIdx="1" presStyleCnt="4">
        <dgm:presLayoutVars>
          <dgm:bulletEnabled val="1"/>
        </dgm:presLayoutVars>
      </dgm:prSet>
      <dgm:spPr>
        <a:prstGeom prst="ellipse">
          <a:avLst/>
        </a:prstGeom>
      </dgm:spPr>
    </dgm:pt>
    <dgm:pt modelId="{1FD35E8B-2B63-414E-9936-E4EBA6511CE0}" type="pres">
      <dgm:prSet presAssocID="{52335DEC-3881-4A7B-B699-0D47EE72377C}" presName="sibTrans" presStyleCnt="0"/>
      <dgm:spPr/>
    </dgm:pt>
    <dgm:pt modelId="{A7B419BF-E741-45FF-93FF-FAB7CB3C9FC4}" type="pres">
      <dgm:prSet presAssocID="{52B3E58B-A633-4E14-B1EE-DF2C364788F6}" presName="node" presStyleLbl="node1" presStyleIdx="2" presStyleCnt="4">
        <dgm:presLayoutVars>
          <dgm:bulletEnabled val="1"/>
        </dgm:presLayoutVars>
      </dgm:prSet>
      <dgm:spPr>
        <a:prstGeom prst="ellipse">
          <a:avLst/>
        </a:prstGeom>
      </dgm:spPr>
    </dgm:pt>
    <dgm:pt modelId="{459D9F4D-7D4F-4227-8292-84D84D1C3796}" type="pres">
      <dgm:prSet presAssocID="{B8525E31-FE4C-41E8-B22C-97BE4071AA2E}" presName="sibTrans" presStyleCnt="0"/>
      <dgm:spPr/>
    </dgm:pt>
    <dgm:pt modelId="{9AE5F8B0-2796-4DA8-8F26-0F84D69476FD}" type="pres">
      <dgm:prSet presAssocID="{4D48F147-0652-4ED1-A850-7F04B65727AF}" presName="node" presStyleLbl="node1" presStyleIdx="3" presStyleCnt="4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91F99146-FD8F-4287-9D06-5BA0791E5F83}" type="presOf" srcId="{52B3E58B-A633-4E14-B1EE-DF2C364788F6}" destId="{A7B419BF-E741-45FF-93FF-FAB7CB3C9FC4}" srcOrd="0" destOrd="0" presId="urn:microsoft.com/office/officeart/2005/8/layout/default"/>
    <dgm:cxn modelId="{F28BA84E-97BA-496D-A385-744CA19A706F}" srcId="{3B02F727-624D-4115-B340-A0FC9D812E40}" destId="{52B3E58B-A633-4E14-B1EE-DF2C364788F6}" srcOrd="2" destOrd="0" parTransId="{903AB3AF-FDE8-4AC1-94D0-FC194381FA5C}" sibTransId="{B8525E31-FE4C-41E8-B22C-97BE4071AA2E}"/>
    <dgm:cxn modelId="{E8F52370-D086-4344-B050-256C8D118D8D}" type="presOf" srcId="{84FEF877-B4B8-4345-B58D-616AE1FC6D48}" destId="{5C06E574-E229-499A-831C-AB7F6E3EC2CA}" srcOrd="0" destOrd="0" presId="urn:microsoft.com/office/officeart/2005/8/layout/default"/>
    <dgm:cxn modelId="{B46EB755-87EA-4ED1-A91B-E8272FC4F79E}" srcId="{3B02F727-624D-4115-B340-A0FC9D812E40}" destId="{4D48F147-0652-4ED1-A850-7F04B65727AF}" srcOrd="3" destOrd="0" parTransId="{C754AC32-4DAE-4911-8428-24B481538D04}" sibTransId="{FD58404A-A244-4163-938D-C19930D77827}"/>
    <dgm:cxn modelId="{0800845A-56C3-4F5E-870B-15899CA64D85}" type="presOf" srcId="{3B02F727-624D-4115-B340-A0FC9D812E40}" destId="{39536B7B-DE2C-4F24-81B1-EFA77BF27173}" srcOrd="0" destOrd="0" presId="urn:microsoft.com/office/officeart/2005/8/layout/default"/>
    <dgm:cxn modelId="{413F9B8A-38FB-42DF-9A6E-907083E0F6AE}" srcId="{3B02F727-624D-4115-B340-A0FC9D812E40}" destId="{84FEF877-B4B8-4345-B58D-616AE1FC6D48}" srcOrd="1" destOrd="0" parTransId="{2912739A-C991-4FE4-A96D-22DA22BE5084}" sibTransId="{52335DEC-3881-4A7B-B699-0D47EE72377C}"/>
    <dgm:cxn modelId="{50B0369E-0157-46A1-9A9F-7354875FE6D7}" type="presOf" srcId="{A02D41ED-8E3B-4FE2-B84F-DCE791D49417}" destId="{9DF37DD7-2E99-419E-B096-75504D6FC936}" srcOrd="0" destOrd="0" presId="urn:microsoft.com/office/officeart/2005/8/layout/default"/>
    <dgm:cxn modelId="{E2BE2F9F-57D2-4F37-BC87-1857DF754C08}" srcId="{3B02F727-624D-4115-B340-A0FC9D812E40}" destId="{A02D41ED-8E3B-4FE2-B84F-DCE791D49417}" srcOrd="0" destOrd="0" parTransId="{4F9B945B-0253-4138-85DD-9232EE834192}" sibTransId="{728A1F0C-AB9E-483F-B0A6-62070D4960E2}"/>
    <dgm:cxn modelId="{A82409FB-E869-4D59-9140-987B2184561C}" type="presOf" srcId="{4D48F147-0652-4ED1-A850-7F04B65727AF}" destId="{9AE5F8B0-2796-4DA8-8F26-0F84D69476FD}" srcOrd="0" destOrd="0" presId="urn:microsoft.com/office/officeart/2005/8/layout/default"/>
    <dgm:cxn modelId="{B6157D00-360D-4103-869B-DAD7FBC51160}" type="presParOf" srcId="{39536B7B-DE2C-4F24-81B1-EFA77BF27173}" destId="{9DF37DD7-2E99-419E-B096-75504D6FC936}" srcOrd="0" destOrd="0" presId="urn:microsoft.com/office/officeart/2005/8/layout/default"/>
    <dgm:cxn modelId="{22D38295-B468-4147-8750-B3E9C1B943B7}" type="presParOf" srcId="{39536B7B-DE2C-4F24-81B1-EFA77BF27173}" destId="{1D1AFB22-BB96-41FA-97D8-E82D4EE9A03C}" srcOrd="1" destOrd="0" presId="urn:microsoft.com/office/officeart/2005/8/layout/default"/>
    <dgm:cxn modelId="{4F4EF17B-7403-47E5-8BA9-35A8D86A04A8}" type="presParOf" srcId="{39536B7B-DE2C-4F24-81B1-EFA77BF27173}" destId="{5C06E574-E229-499A-831C-AB7F6E3EC2CA}" srcOrd="2" destOrd="0" presId="urn:microsoft.com/office/officeart/2005/8/layout/default"/>
    <dgm:cxn modelId="{5DB5544D-29F6-4BD9-8585-CFB41E2996DA}" type="presParOf" srcId="{39536B7B-DE2C-4F24-81B1-EFA77BF27173}" destId="{1FD35E8B-2B63-414E-9936-E4EBA6511CE0}" srcOrd="3" destOrd="0" presId="urn:microsoft.com/office/officeart/2005/8/layout/default"/>
    <dgm:cxn modelId="{F5DAD6C0-8E88-4578-9A7C-25ECE48E01A4}" type="presParOf" srcId="{39536B7B-DE2C-4F24-81B1-EFA77BF27173}" destId="{A7B419BF-E741-45FF-93FF-FAB7CB3C9FC4}" srcOrd="4" destOrd="0" presId="urn:microsoft.com/office/officeart/2005/8/layout/default"/>
    <dgm:cxn modelId="{9C896797-6CC4-46B0-8AB5-AFB0DC1E4E20}" type="presParOf" srcId="{39536B7B-DE2C-4F24-81B1-EFA77BF27173}" destId="{459D9F4D-7D4F-4227-8292-84D84D1C3796}" srcOrd="5" destOrd="0" presId="urn:microsoft.com/office/officeart/2005/8/layout/default"/>
    <dgm:cxn modelId="{A8342211-DEF0-4762-ACD0-AA8A13882780}" type="presParOf" srcId="{39536B7B-DE2C-4F24-81B1-EFA77BF27173}" destId="{9AE5F8B0-2796-4DA8-8F26-0F84D69476F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37DD7-2E99-419E-B096-75504D6FC936}">
      <dsp:nvSpPr>
        <dsp:cNvPr id="0" name=""/>
        <dsp:cNvSpPr/>
      </dsp:nvSpPr>
      <dsp:spPr>
        <a:xfrm>
          <a:off x="883866" y="0"/>
          <a:ext cx="2966110" cy="1779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Художественно-эстетическое</a:t>
          </a:r>
        </a:p>
      </dsp:txBody>
      <dsp:txXfrm>
        <a:off x="1318243" y="260626"/>
        <a:ext cx="2097356" cy="1258414"/>
      </dsp:txXfrm>
    </dsp:sp>
    <dsp:sp modelId="{5C06E574-E229-499A-831C-AB7F6E3EC2CA}">
      <dsp:nvSpPr>
        <dsp:cNvPr id="0" name=""/>
        <dsp:cNvSpPr/>
      </dsp:nvSpPr>
      <dsp:spPr>
        <a:xfrm>
          <a:off x="4144749" y="1137"/>
          <a:ext cx="2966110" cy="1779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Физкультурно-оздоровительное</a:t>
          </a:r>
        </a:p>
      </dsp:txBody>
      <dsp:txXfrm>
        <a:off x="4579126" y="261763"/>
        <a:ext cx="2097356" cy="1258414"/>
      </dsp:txXfrm>
    </dsp:sp>
    <dsp:sp modelId="{A7B419BF-E741-45FF-93FF-FAB7CB3C9FC4}">
      <dsp:nvSpPr>
        <dsp:cNvPr id="0" name=""/>
        <dsp:cNvSpPr/>
      </dsp:nvSpPr>
      <dsp:spPr>
        <a:xfrm>
          <a:off x="882027" y="2077415"/>
          <a:ext cx="2966110" cy="1779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Психокоррекция</a:t>
          </a:r>
        </a:p>
      </dsp:txBody>
      <dsp:txXfrm>
        <a:off x="1316404" y="2338041"/>
        <a:ext cx="2097356" cy="1258414"/>
      </dsp:txXfrm>
    </dsp:sp>
    <dsp:sp modelId="{9AE5F8B0-2796-4DA8-8F26-0F84D69476FD}">
      <dsp:nvSpPr>
        <dsp:cNvPr id="0" name=""/>
        <dsp:cNvSpPr/>
      </dsp:nvSpPr>
      <dsp:spPr>
        <a:xfrm>
          <a:off x="4144749" y="2077415"/>
          <a:ext cx="2966110" cy="1779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Коррекционно-развивающее</a:t>
          </a:r>
        </a:p>
      </dsp:txBody>
      <dsp:txXfrm>
        <a:off x="4579126" y="2338041"/>
        <a:ext cx="2097356" cy="12584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4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10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90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3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78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51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1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36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24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69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648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3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9"/>
            <a:ext cx="9143999" cy="6854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28.03.2022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8280920" cy="540060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Роль дополнительного образования</a:t>
            </a:r>
            <a:b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социализации детей с ОВЗ и инвалидностью.</a:t>
            </a:r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uk-UA" sz="2400" b="1" cap="all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4866" y="6021288"/>
            <a:ext cx="83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2022 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DF155-E502-4137-8431-4B2A3ECAB419}"/>
              </a:ext>
            </a:extLst>
          </p:cNvPr>
          <p:cNvSpPr txBox="1"/>
          <p:nvPr/>
        </p:nvSpPr>
        <p:spPr>
          <a:xfrm>
            <a:off x="547439" y="332656"/>
            <a:ext cx="82809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 ОБРАЗОВАНИЯ МАГАДАНСКОЙ ОБЛАСТИ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Государственное казенное общеобразовательное учреждение для обучающихся по адаптированным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образовательным программам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«Магаданский областной центр образования № 1»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(ГКОУ «МОЦО № 1»)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дошкольное подразделение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64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5BA1704-2CE9-4821-847F-7E320B1B8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3928" y="-243408"/>
            <a:ext cx="7772400" cy="172819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Психокоррекция</a:t>
            </a:r>
          </a:p>
          <a:p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Студия «Сказкотерапия»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034251-27AF-4422-9802-FD23A36CD0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t="20735" r="-4113" b="-7485"/>
          <a:stretch/>
        </p:blipFill>
        <p:spPr>
          <a:xfrm>
            <a:off x="223583" y="188640"/>
            <a:ext cx="3865439" cy="3101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DC66DB-F1EF-420B-8FFA-AAA81A8A7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" b="15350"/>
          <a:stretch/>
        </p:blipFill>
        <p:spPr>
          <a:xfrm>
            <a:off x="4932040" y="1412776"/>
            <a:ext cx="3888432" cy="253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A46B09-0859-4E07-9FB2-F4860CE4BC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" b="9702"/>
          <a:stretch/>
        </p:blipFill>
        <p:spPr>
          <a:xfrm>
            <a:off x="107504" y="3400936"/>
            <a:ext cx="4824536" cy="3268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13B9AA-5B07-46EB-B6C4-64CF9F19F9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3" t="-387" r="-18406" b="19528"/>
          <a:stretch/>
        </p:blipFill>
        <p:spPr>
          <a:xfrm>
            <a:off x="5220072" y="3964253"/>
            <a:ext cx="4275399" cy="2647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92C18B-DADA-4F30-A72F-A38DD4A3C2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t="-6699" r="-1632" b="26250"/>
          <a:stretch/>
        </p:blipFill>
        <p:spPr>
          <a:xfrm>
            <a:off x="5652120" y="-99392"/>
            <a:ext cx="335163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6A2CFC-63C0-4DE7-82F7-643536B9D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1"/>
          <a:stretch/>
        </p:blipFill>
        <p:spPr>
          <a:xfrm rot="5400000">
            <a:off x="-120635" y="3369372"/>
            <a:ext cx="4005064" cy="2396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FABCC5-EF2A-4CB6-B241-0C45B9E6A6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54224"/>
            <a:ext cx="5004048" cy="3089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6E3349-AF62-4FD3-AA0D-69AC007D0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5185"/>
            <a:ext cx="4641869" cy="2088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B68222-E0EC-4FF1-85DA-134C204FA5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86" y="1827518"/>
            <a:ext cx="3560530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>
            <a:extLst>
              <a:ext uri="{FF2B5EF4-FFF2-40B4-BE49-F238E27FC236}">
                <a16:creationId xmlns:a16="http://schemas.microsoft.com/office/drawing/2014/main" id="{DBCCD87E-15BD-49B8-B7B6-C2BBAD908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3561" y="0"/>
            <a:ext cx="7772400" cy="1500187"/>
          </a:xfrm>
        </p:spPr>
        <p:txBody>
          <a:bodyPr>
            <a:normAutofit fontScale="92500"/>
          </a:bodyPr>
          <a:lstStyle/>
          <a:p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направление</a:t>
            </a:r>
          </a:p>
          <a:p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«Умелые ручки»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BDD3BD2-BBB2-457B-8E9A-54D743B4A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6" y="1052735"/>
            <a:ext cx="3281380" cy="467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E3CDE2-D505-4598-B955-F80868244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65" y="4135097"/>
            <a:ext cx="2186463" cy="251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B32B5-7522-434D-A8AB-BBFFB7064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1"/>
          <a:stretch/>
        </p:blipFill>
        <p:spPr>
          <a:xfrm>
            <a:off x="296480" y="1500187"/>
            <a:ext cx="3158417" cy="4954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F58C883-62CE-4CFB-A4AC-ADE3658F63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77" y="1292935"/>
            <a:ext cx="2186463" cy="291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B3D99A-8CAE-4FED-BCED-A87CAFB1B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" y="2869298"/>
            <a:ext cx="5652120" cy="39968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79ED89-3357-4207-A789-3F287944E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r="3801" b="25850"/>
          <a:stretch/>
        </p:blipFill>
        <p:spPr>
          <a:xfrm>
            <a:off x="6392214" y="2899485"/>
            <a:ext cx="2758463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63A446-1290-4BAF-BF55-931F8B574D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r="16401" b="4851"/>
          <a:stretch/>
        </p:blipFill>
        <p:spPr>
          <a:xfrm>
            <a:off x="35676" y="0"/>
            <a:ext cx="2779231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91F414-DCAB-4F77-B118-E0D4AE2310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109" y="269153"/>
            <a:ext cx="3249517" cy="23001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823900-C285-4BB4-BE79-9442B9F00E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96" y="692696"/>
            <a:ext cx="3545868" cy="484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1DF207-8D03-472E-AF9E-9D2BD546E8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b="12760"/>
          <a:stretch/>
        </p:blipFill>
        <p:spPr>
          <a:xfrm>
            <a:off x="0" y="3429000"/>
            <a:ext cx="3528392" cy="2805925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78F5D0B1-08B2-41D2-9111-3897E8C38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/>
          <a:stretch/>
        </p:blipFill>
        <p:spPr>
          <a:xfrm>
            <a:off x="4869908" y="188640"/>
            <a:ext cx="3888432" cy="3613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E028AF-9BF3-4BB6-9D0F-0FC2B6D718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b="8656"/>
          <a:stretch/>
        </p:blipFill>
        <p:spPr>
          <a:xfrm>
            <a:off x="539552" y="375026"/>
            <a:ext cx="4162651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AB3C2C-16D5-4D5B-9A30-D4A33E70A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6901" r="5113" b="13251"/>
          <a:stretch/>
        </p:blipFill>
        <p:spPr>
          <a:xfrm>
            <a:off x="2987824" y="3811889"/>
            <a:ext cx="6008245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5A3864-F76F-43F7-9F74-DFD51F888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7202699" cy="5093327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627784" y="1124744"/>
            <a:ext cx="6059016" cy="50014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>
              <a:buNone/>
            </a:pPr>
            <a:r>
              <a:rPr lang="ru-RU" sz="72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F7155B-D0F2-4646-B09A-8B6536790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365">
            <a:off x="6081433" y="3278956"/>
            <a:ext cx="2844564" cy="40254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D0139-C4A8-4022-816D-D3ACA6BB89CA}"/>
              </a:ext>
            </a:extLst>
          </p:cNvPr>
          <p:cNvSpPr txBox="1"/>
          <p:nvPr/>
        </p:nvSpPr>
        <p:spPr>
          <a:xfrm>
            <a:off x="370872" y="1018084"/>
            <a:ext cx="81872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в ДОУ – одна из приоритетных сфер системы образования нового поколения, реализация которой позволяет улучшить общие результаты освоения дошкольниками программного минимума.</a:t>
            </a:r>
            <a:endParaRPr lang="ru-RU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6"/>
            <a:ext cx="78488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Дополнительное образование в ДОУ характеризуется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дифференцированностью;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деятельностным характером;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направленностью на социализацию воспитанников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B175402-85D6-4036-A6E0-4D648D9CD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1" y="3717032"/>
            <a:ext cx="7164288" cy="25586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75455C-8DD8-43E9-BE03-33BDD8C81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" y="3217591"/>
            <a:ext cx="5148064" cy="3640409"/>
          </a:xfrm>
          <a:prstGeom prst="rect">
            <a:avLst/>
          </a:prstGeom>
        </p:spPr>
      </p:pic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B5B0DC88-D4AB-423E-B896-2148B6797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592" y="692696"/>
            <a:ext cx="7984976" cy="5328592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в дошкольном подразделении обеспечивает: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интересов, способностей детей с интеллектуальными нарушениями;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или ослабление нарушенных функций и предупреждение вторичных отклонений в состоянии здоровья ребёнка</a:t>
            </a:r>
          </a:p>
          <a:p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B3DAC9-94B0-4E6A-854F-01D3DEB3D8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6" y="1340768"/>
            <a:ext cx="7802162" cy="5517232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AAABADC-E705-4773-8BB1-3947CF5C1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236B956-7669-436B-9A44-165F9D456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616" y="692696"/>
            <a:ext cx="7772400" cy="2736304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дополнительного образования в дошкольном подразделении ГКОУ «МОЦО №1»</a:t>
            </a:r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F7E767CC-52DF-4DD7-AEC2-52E1B452CE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8963575"/>
              </p:ext>
            </p:extLst>
          </p:nvPr>
        </p:nvGraphicFramePr>
        <p:xfrm>
          <a:off x="827584" y="2430629"/>
          <a:ext cx="7992888" cy="3858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AD7ADC-F5BA-4D22-A3D6-79A9C62093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5" y="976307"/>
            <a:ext cx="2775930" cy="370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67544" y="1851972"/>
            <a:ext cx="8136904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i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i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937309-AD65-4817-9B83-D094851FA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592" y="344132"/>
            <a:ext cx="8352927" cy="1500187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Физкультурно-оздоровительное направление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Кружок «Движение»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E10323-1620-4F39-8353-CFCD13E25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52" y="2230760"/>
            <a:ext cx="302433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57097B-3A64-4803-82D8-EEBE39011C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r="8000" b="20201"/>
          <a:stretch/>
        </p:blipFill>
        <p:spPr>
          <a:xfrm>
            <a:off x="3313585" y="1851972"/>
            <a:ext cx="2444822" cy="275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1EABAC-3B43-423F-9F03-1A7363E9FC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0" b="26894"/>
          <a:stretch/>
        </p:blipFill>
        <p:spPr>
          <a:xfrm>
            <a:off x="2796870" y="4663503"/>
            <a:ext cx="3048677" cy="2134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27912F-BE9C-4CEC-8324-978F4BDCA1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713" y="3921170"/>
            <a:ext cx="4533617" cy="320906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DB0779-3C54-4F61-9026-1DE6489D8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1"/>
          <a:stretch/>
        </p:blipFill>
        <p:spPr>
          <a:xfrm>
            <a:off x="1187624" y="1237"/>
            <a:ext cx="2692279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5EA95E-39EA-408C-B29E-F9D8B4856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8" y="3142205"/>
            <a:ext cx="2692279" cy="3589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8FB66F-5A62-4EEF-9493-9B01436A47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163171"/>
            <a:ext cx="2692280" cy="3589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FE7B56-8E9C-4A18-A4DF-73B2AA000A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0" b="33201"/>
          <a:stretch/>
        </p:blipFill>
        <p:spPr>
          <a:xfrm>
            <a:off x="6171945" y="3152067"/>
            <a:ext cx="2692279" cy="3527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2ADA45C-B2B1-4776-8D2A-2395DB6290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1"/>
          <a:stretch/>
        </p:blipFill>
        <p:spPr>
          <a:xfrm rot="5400000">
            <a:off x="5682533" y="243772"/>
            <a:ext cx="3046944" cy="291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C46206-95A2-4485-87E4-C6A442FE48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63" y="312779"/>
            <a:ext cx="4368540" cy="30922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C1D16F-237D-4829-B8F9-041D4223D5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" t="8512" r="9157" b="24317"/>
          <a:stretch/>
        </p:blipFill>
        <p:spPr>
          <a:xfrm rot="2058207">
            <a:off x="3347295" y="2256463"/>
            <a:ext cx="2247264" cy="2183056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955FC97B-AF1D-4EAE-9CDA-3F4EC77C5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32" y="0"/>
            <a:ext cx="8242175" cy="1500187"/>
          </a:xfrm>
        </p:spPr>
        <p:txBody>
          <a:bodyPr>
            <a:normAutofit fontScale="85000" lnSpcReduction="10000"/>
          </a:bodyPr>
          <a:lstStyle/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Коррекционно-развивающее направление </a:t>
            </a:r>
          </a:p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Кружок «</a:t>
            </a:r>
            <a:r>
              <a:rPr lang="ru-RU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Развивайка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73097E-A7C2-4102-A9D0-48C1AD2CE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1" y="1235785"/>
            <a:ext cx="3507854" cy="467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462B50-1DB7-449F-8F6C-559A5E46A9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87177"/>
            <a:ext cx="3435846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5A8F2A-861B-40A5-BB42-3B942E25C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/>
        </p:blipFill>
        <p:spPr>
          <a:xfrm>
            <a:off x="5972802" y="332656"/>
            <a:ext cx="302839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41F14B-C326-4877-AFFF-03AF7E9458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77"/>
          <a:stretch/>
        </p:blipFill>
        <p:spPr>
          <a:xfrm>
            <a:off x="4932040" y="4118895"/>
            <a:ext cx="2895785" cy="2793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0AA508-C471-4FE7-ACD9-E35FC49CE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33" y="1678917"/>
            <a:ext cx="2816521" cy="3755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A2EA4D-97E7-4E9B-A961-7133FF6BB6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42" y="163784"/>
            <a:ext cx="2977660" cy="397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B1B8B4-4F6F-4E42-B60F-F2C3B74A18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13" y="4140170"/>
            <a:ext cx="2008906" cy="25988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173</Words>
  <Application>Microsoft Office PowerPoint</Application>
  <PresentationFormat>Экран (4:3)</PresentationFormat>
  <Paragraphs>39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Специальное оформление</vt:lpstr>
      <vt:lpstr> Роль дополнительного образования  в социализации детей с ОВЗ и инвалидностью. 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dou.magadan@yandex.ru</cp:lastModifiedBy>
  <cp:revision>102</cp:revision>
  <dcterms:created xsi:type="dcterms:W3CDTF">2009-01-08T12:15:48Z</dcterms:created>
  <dcterms:modified xsi:type="dcterms:W3CDTF">2022-03-28T01:40:39Z</dcterms:modified>
</cp:coreProperties>
</file>