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4" r:id="rId9"/>
    <p:sldId id="266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9E01D-A4E3-482C-AA9B-A844FB0DFE6A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081DC-13AE-4BA8-9FEA-EC993BCE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7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081DC-13AE-4BA8-9FEA-EC993BCEC8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7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1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1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7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0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4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9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8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2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4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4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5B72-E297-42F8-A651-5DE105193DD6}" type="datetimeFigureOut">
              <a:rPr lang="ru-RU" smtClean="0"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78A5-1DC9-4026-9C8C-DC89C3833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464571"/>
            <a:ext cx="7128792" cy="1872208"/>
          </a:xfrm>
        </p:spPr>
        <p:txBody>
          <a:bodyPr>
            <a:no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казенное общеобразовательное учреждение для обучающихся </a:t>
            </a:r>
            <a:b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адаптированным образовательным программам</a:t>
            </a:r>
            <a:b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«Магаданский областной центр образования № 1»</a:t>
            </a:r>
            <a:b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(ГКОУ «МОЦО № 1»)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дошкольное подразделение</a:t>
            </a:r>
            <a:b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84720" y="1976667"/>
            <a:ext cx="10945216" cy="2028397"/>
          </a:xfrm>
        </p:spPr>
        <p:txBody>
          <a:bodyPr>
            <a:normAutofit fontScale="77500" lnSpcReduction="20000"/>
          </a:bodyPr>
          <a:lstStyle/>
          <a:p>
            <a:r>
              <a:rPr lang="en-US" sz="6900" i="1" dirty="0">
                <a:solidFill>
                  <a:srgbClr val="002060"/>
                </a:solidFill>
              </a:rPr>
              <a:t>XII</a:t>
            </a:r>
            <a:r>
              <a:rPr lang="ru-RU" sz="6900" i="1" dirty="0">
                <a:solidFill>
                  <a:srgbClr val="002060"/>
                </a:solidFill>
              </a:rPr>
              <a:t> Всероссийский Форум </a:t>
            </a:r>
            <a:br>
              <a:rPr lang="ru-RU" sz="6900" i="1" dirty="0">
                <a:solidFill>
                  <a:srgbClr val="002060"/>
                </a:solidFill>
              </a:rPr>
            </a:br>
            <a:r>
              <a:rPr lang="ru-RU" sz="6900" i="1" dirty="0">
                <a:solidFill>
                  <a:srgbClr val="002060"/>
                </a:solidFill>
              </a:rPr>
              <a:t>«Вместе – ради детей»</a:t>
            </a:r>
            <a:br>
              <a:rPr lang="ru-RU" sz="6900" i="1" dirty="0">
                <a:solidFill>
                  <a:srgbClr val="002060"/>
                </a:solidFill>
              </a:rPr>
            </a:b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085900" y="212916"/>
            <a:ext cx="28956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Магаданская область</a:t>
            </a:r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gcy;&amp;iecy;&amp;rcy;&amp;bcy; &amp;mcy;&amp;acy;&amp;gcy;&amp;acy;&amp;dcy;&amp;acy;&amp;n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08551"/>
            <a:ext cx="606524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32E6BAF-D03D-4A28-8EB6-6D99F485AA98}"/>
              </a:ext>
            </a:extLst>
          </p:cNvPr>
          <p:cNvSpPr txBox="1">
            <a:spLocks/>
          </p:cNvSpPr>
          <p:nvPr/>
        </p:nvSpPr>
        <p:spPr>
          <a:xfrm>
            <a:off x="-240704" y="3735405"/>
            <a:ext cx="1094521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ранней помощи</a:t>
            </a:r>
          </a:p>
          <a:p>
            <a:r>
              <a:rPr 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«Первые шаги»</a:t>
            </a:r>
          </a:p>
        </p:txBody>
      </p:sp>
    </p:spTree>
    <p:extLst>
      <p:ext uri="{BB962C8B-B14F-4D97-AF65-F5344CB8AC3E}">
        <p14:creationId xmlns:p14="http://schemas.microsoft.com/office/powerpoint/2010/main" val="62331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832446"/>
            <a:ext cx="8445624" cy="792088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ранней помощи «Первые шаги»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624534"/>
            <a:ext cx="864096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реализации практики: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социально-психолого-педагогического сопровождения семей, воспитывающих детей с ОВЗ и детей-инвалидов раннего возраста  от 3-х месяцев до 3 лет, для оптимального развития ребенка, социализации и интеграции в обществе</a:t>
            </a:r>
          </a:p>
          <a:p>
            <a:pPr marL="0" indent="0">
              <a:buNone/>
            </a:pPr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marR="67945" lvl="0" indent="-342900" algn="just" eaLnBrk="0" hangingPunct="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раннее выявление рисков развития у детей от 3-х месяцев до 3 лет;</a:t>
            </a:r>
          </a:p>
          <a:p>
            <a:pPr marL="342900" marR="67945" lvl="0" indent="-342900" algn="just" eaLnBrk="0" hangingPunct="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междисциплинарная оценка развития ребенка от 3-х месяцев до 3 лет;</a:t>
            </a:r>
          </a:p>
          <a:p>
            <a:pPr marL="342900" marR="67945" lvl="0" indent="-342900" algn="just" eaLnBrk="0" hangingPunct="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основных потребностей ребенка и семьи;</a:t>
            </a:r>
          </a:p>
          <a:p>
            <a:pPr marL="342900" marR="67945" lvl="0" indent="-342900" algn="just" eaLnBrk="0" hangingPunct="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	психолого-педагогической помощи в создании оптимальных условий для развития ребенка в условиях семьи;</a:t>
            </a:r>
          </a:p>
          <a:p>
            <a:pPr marL="342900" marR="67945" lvl="0" indent="-342900" algn="just" eaLnBrk="0" hangingPunct="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консультирование по вопросам, связанным с индивидуальными особенностями ребенка раннего возраста и условиями его развития;</a:t>
            </a:r>
          </a:p>
          <a:p>
            <a:pPr marL="342900" marR="67945" lvl="0" indent="-342900" algn="just" eaLnBrk="0" hangingPunct="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программ психолого-педагогического сопровождения и отслеживание эффективности программ ранней помощи;</a:t>
            </a:r>
          </a:p>
          <a:p>
            <a:pPr marL="342900" marR="67945" lvl="0" indent="-342900" algn="just" eaLnBrk="0" hangingPunct="0">
              <a:spcBef>
                <a:spcPts val="5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сопровождение семей, имеющих детей от 3-х месяцев до 3 лет с ОВЗ (в том числе детей «группы риска»); содействие их социальной интеграции; создание условий для развития системы своевременного выявления и оказания ранней помощи детям с ограниченными возможностями здоровья и семьям, их воспитывающим.</a:t>
            </a:r>
          </a:p>
          <a:p>
            <a:pPr marL="0" indent="0">
              <a:buNone/>
            </a:pPr>
            <a:endParaRPr lang="ru-RU" sz="1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255658" y="467321"/>
            <a:ext cx="28956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Магаданская область</a:t>
            </a: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gcy;&amp;iecy;&amp;rcy;&amp;bcy; &amp;mcy;&amp;acy;&amp;gcy;&amp;acy;&amp;dcy;&amp;acy;&amp;n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95503"/>
            <a:ext cx="606524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8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375128"/>
            <a:ext cx="5544616" cy="56207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Решаемая 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1" y="2348880"/>
            <a:ext cx="7560839" cy="42371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Ранняя помощь ребенку с ограниченными возможностями здоровья создаёт реальные предпосылки решения важной социальной проблемы - профилактики нарушений развития детей в раннем возрасте. Раннее комплексное психолого-педагогическое и медико-социальное сопровождение семьи, воспитывающей ребенка с ограниченными возможностями, позволит ослабить степень ограничений жизнедеятельности, получить в лице семьи надёжного союзника в процессе дальнейшей реабилитации ребёнка. Именно поэтому в настоящее время ранняя помощь детям и семьям в Российской Федерации стала одной из приоритетных областей деятельности здравоохранения, образования, социальной защиты.</a:t>
            </a:r>
            <a:endParaRPr lang="ru-RU" sz="3600" dirty="0"/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gcy;&amp;iecy;&amp;rcy;&amp;bcy; &amp;mcy;&amp;acy;&amp;gcy;&amp;acy;&amp;dcy;&amp;acy;&amp;n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71964"/>
            <a:ext cx="606524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256102" y="443782"/>
            <a:ext cx="28956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Магаданская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24897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0704" y="692696"/>
            <a:ext cx="9073008" cy="114280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Службы ранней помощи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gcy;&amp;iecy;&amp;rcy;&amp;bcy; &amp;mcy;&amp;acy;&amp;gcy;&amp;acy;&amp;dcy;&amp;acy;&amp;n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56931"/>
            <a:ext cx="606524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264559" y="428749"/>
            <a:ext cx="28956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Магаданская область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2276872"/>
            <a:ext cx="6480720" cy="424847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комплекса мер Магаданской области по активной поддержке родителей, воспитывающих детей-инвалидов и детей с ограниченными возможностями здоровья, реализуемого при содействии Фонда поддержки детей, находящихся в трудной жизненной ситуации, позволило в 2019-2020 годах принять ряд мер, позволяющих развить систему ранней помощи в дошкольном подразделении ГКОУ «МОЦО №1».</a:t>
            </a:r>
          </a:p>
        </p:txBody>
      </p:sp>
    </p:spTree>
    <p:extLst>
      <p:ext uri="{BB962C8B-B14F-4D97-AF65-F5344CB8AC3E}">
        <p14:creationId xmlns:p14="http://schemas.microsoft.com/office/powerpoint/2010/main" val="338024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93" y="825559"/>
            <a:ext cx="8424936" cy="791292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Службы ранней помощи</a:t>
            </a:r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gcy;&amp;iecy;&amp;rcy;&amp;bcy; &amp;mcy;&amp;acy;&amp;gcy;&amp;acy;&amp;dcy;&amp;acy;&amp;n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5503"/>
            <a:ext cx="606524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50238" y="276142"/>
            <a:ext cx="28956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Магаданская область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0E05A8A-634C-4EB6-876E-CBF742826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90" y="188640"/>
            <a:ext cx="340237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754BC9-C733-4C61-8F8F-243433EBD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36" y="2285739"/>
            <a:ext cx="2963919" cy="395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A3208F-8136-4FBF-AED9-3620FA2E1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12" y="1523128"/>
            <a:ext cx="2760164" cy="368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5F318B-BFF0-40CD-8072-2BBA57DEB7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" y="2229436"/>
            <a:ext cx="3028750" cy="403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Нижний колонтитул 2">
            <a:extLst>
              <a:ext uri="{FF2B5EF4-FFF2-40B4-BE49-F238E27FC236}">
                <a16:creationId xmlns:a16="http://schemas.microsoft.com/office/drawing/2014/main" id="{116AB874-C95D-4F7C-A4A8-5C47A5D3D285}"/>
              </a:ext>
            </a:extLst>
          </p:cNvPr>
          <p:cNvSpPr txBox="1">
            <a:spLocks/>
          </p:cNvSpPr>
          <p:nvPr/>
        </p:nvSpPr>
        <p:spPr>
          <a:xfrm>
            <a:off x="1343472" y="46043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772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2BE32-CD7A-4923-ABB7-BF5141C2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0864" y="443198"/>
            <a:ext cx="8726760" cy="41337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Магаданская область</a:t>
            </a:r>
            <a:b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</a:b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43FD5B3-74A0-40D3-A243-00A739A1A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025" y="1863618"/>
            <a:ext cx="3138730" cy="235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&amp;Kcy;&amp;acy;&amp;rcy;&amp;tcy;&amp;icy;&amp;ncy;&amp;kcy;&amp;icy; &amp;pcy;&amp;ocy; &amp;zcy;&amp;acy;&amp;pcy;&amp;rcy;&amp;ocy;&amp;scy;&amp;ucy; &amp;gcy;&amp;iecy;&amp;rcy;&amp;bcy; &amp;mcy;&amp;acy;&amp;gcy;&amp;acy;&amp;dcy;&amp;acy;&amp;ncy;&amp;scy;&amp;kcy;&amp;ocy;&amp;jcy; &amp;ocy;&amp;bcy;&amp;lcy;&amp;acy;&amp;scy;&amp;tcy;&amp;icy;">
            <a:extLst>
              <a:ext uri="{FF2B5EF4-FFF2-40B4-BE49-F238E27FC236}">
                <a16:creationId xmlns:a16="http://schemas.microsoft.com/office/drawing/2014/main" id="{EB691B97-D7E7-4A2F-9523-9B823C1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0" y="186863"/>
            <a:ext cx="606524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A0DFCE-D434-47F3-A560-9DE23100AF5D}"/>
              </a:ext>
            </a:extLst>
          </p:cNvPr>
          <p:cNvSpPr txBox="1"/>
          <p:nvPr/>
        </p:nvSpPr>
        <p:spPr>
          <a:xfrm>
            <a:off x="595759" y="843128"/>
            <a:ext cx="7962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Службы ранней помощи</a:t>
            </a:r>
            <a:endParaRPr lang="ru-RU" sz="2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C0C8D3-EF37-4312-BC4F-00AB0ABE1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7518" y="1164686"/>
            <a:ext cx="5685122" cy="426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27D088-B0B4-4801-99E6-14C17F76B3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3459" y="1821031"/>
            <a:ext cx="3112386" cy="233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958989A-BC61-4131-8C30-6EE25D55E2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2893" y="1802788"/>
            <a:ext cx="3112386" cy="2334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CE3D1D0-7A8D-4FB6-9718-65BB40E118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7" y="4568922"/>
            <a:ext cx="2792095" cy="209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CAAC363-4547-4EF2-8008-52119E6B91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0" r="18081" b="8467"/>
          <a:stretch/>
        </p:blipFill>
        <p:spPr>
          <a:xfrm>
            <a:off x="3935759" y="4527842"/>
            <a:ext cx="3224653" cy="213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932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711" y="697172"/>
            <a:ext cx="6336705" cy="86895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практики</a:t>
            </a:r>
          </a:p>
        </p:txBody>
      </p:sp>
      <p:pic>
        <p:nvPicPr>
          <p:cNvPr id="5" name="Picture 2" descr="&amp;Kcy;&amp;acy;&amp;rcy;&amp;tcy;&amp;icy;&amp;ncy;&amp;kcy;&amp;icy; &amp;pcy;&amp;ocy; &amp;zcy;&amp;acy;&amp;pcy;&amp;rcy;&amp;ocy;&amp;scy;&amp;ucy; &amp;gcy;&amp;iecy;&amp;rcy;&amp;bcy; &amp;mcy;&amp;acy;&amp;gcy;&amp;acy;&amp;dcy;&amp;acy;&amp;n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95503"/>
            <a:ext cx="606524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271464" y="467321"/>
            <a:ext cx="28956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Магаданская область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282333"/>
            <a:ext cx="6696744" cy="26928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За первое полугодие 2021 года в Службу ранней помощи обратилось 8 семей. Все 8 детей зачислены в адаптивную группу для детей раннего возраста.  Возраст детей от 1 года 2 мес. до 3-х лет. Четверо детей имеют статус «ребенок-инвалид». 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2021-22 учебном году в группу зачислено </a:t>
            </a: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ещё 10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детей. 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1FF5C4-8E52-497C-B08D-B0D88D32DA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6" b="16401"/>
          <a:stretch/>
        </p:blipFill>
        <p:spPr>
          <a:xfrm>
            <a:off x="943965" y="3975228"/>
            <a:ext cx="2860858" cy="2801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785958-B03E-47DB-84F0-F07B750B6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3573016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1DFE84-0D29-4C20-A259-C67DBDB8FF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9551" r="18500" b="5901"/>
          <a:stretch/>
        </p:blipFill>
        <p:spPr>
          <a:xfrm>
            <a:off x="7370938" y="1004266"/>
            <a:ext cx="4745615" cy="387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874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876646"/>
            <a:ext cx="6109420" cy="594320"/>
          </a:xfrm>
        </p:spPr>
        <p:txBody>
          <a:bodyPr>
            <a:normAutofit/>
          </a:bodyPr>
          <a:lstStyle/>
          <a:p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реализации практики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1" name="Picture 2" descr="&amp;Kcy;&amp;acy;&amp;rcy;&amp;tcy;&amp;icy;&amp;ncy;&amp;kcy;&amp;icy; &amp;pcy;&amp;ocy; &amp;zcy;&amp;acy;&amp;pcy;&amp;rcy;&amp;ocy;&amp;scy;&amp;ucy; &amp;gcy;&amp;iecy;&amp;rcy;&amp;bcy; &amp;mcy;&amp;acy;&amp;gcy;&amp;acy;&amp;dcy;&amp;acy;&amp;n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2396"/>
            <a:ext cx="606524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216124" y="534214"/>
            <a:ext cx="28956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Магаданская область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13591"/>
            <a:ext cx="6696744" cy="26239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Небольшой опыт работы службы ранней помощи показывает, что специально организованный процесс и взаимосвязь специалистов с родителями, имеющими детей с ОВЗ, дают положительный результат: 100% родителей получили знания и овладели практическими умениями по взаимодействию с детьми раннего возраста, у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детей была отмечена положительная динамика в развитии.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654D2-79E6-4B00-8857-8C3541519F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335104" y="3731096"/>
            <a:ext cx="2825143" cy="287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2C531F-23A7-4042-A175-594F4E962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51" y="332060"/>
            <a:ext cx="3856634" cy="514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776F18-9D39-4B30-908A-867D49C463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3" t="4749" r="2423" b="15929"/>
          <a:stretch/>
        </p:blipFill>
        <p:spPr>
          <a:xfrm>
            <a:off x="5566591" y="3746144"/>
            <a:ext cx="2715766" cy="287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F6666-B89B-46CE-9F0C-18D52C99B4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7"/>
          <a:stretch/>
        </p:blipFill>
        <p:spPr>
          <a:xfrm>
            <a:off x="3223535" y="3731096"/>
            <a:ext cx="2355726" cy="287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771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A1F1D-4827-47CB-86B7-EFA21F34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AA895-CE06-4750-B12C-817CE07F2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492896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51852472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24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shablon24</Template>
  <TotalTime>442</TotalTime>
  <Words>509</Words>
  <Application>Microsoft Office PowerPoint</Application>
  <PresentationFormat>Широкоэкранный</PresentationFormat>
  <Paragraphs>34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Symbol</vt:lpstr>
      <vt:lpstr>Times New Roman</vt:lpstr>
      <vt:lpstr>Trebuchet MS</vt:lpstr>
      <vt:lpstr>shablon24</vt:lpstr>
      <vt:lpstr>Государственное казенное общеобразовательное учреждение для обучающихся  по адаптированным образовательным программам «Магаданский областной центр образования № 1» (ГКОУ «МОЦО № 1»)  дошкольное подразделение </vt:lpstr>
      <vt:lpstr>Служба ранней помощи «Первые шаги»</vt:lpstr>
      <vt:lpstr>Решаемая проблема</vt:lpstr>
      <vt:lpstr>Организация работы Службы ранней помощи</vt:lpstr>
      <vt:lpstr>Организация работы Службы ранней помощи</vt:lpstr>
      <vt:lpstr>Магаданская область </vt:lpstr>
      <vt:lpstr>Результаты реализации практики</vt:lpstr>
      <vt:lpstr>Результаты реализации практики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«Сопровождение детей с ограниченными возможностями здоровья и их семей»</dc:title>
  <dc:creator>Sumarokova</dc:creator>
  <cp:lastModifiedBy>dou.magadan@yandex.ru</cp:lastModifiedBy>
  <cp:revision>28</cp:revision>
  <cp:lastPrinted>2017-09-04T06:34:02Z</cp:lastPrinted>
  <dcterms:created xsi:type="dcterms:W3CDTF">2017-09-04T03:11:44Z</dcterms:created>
  <dcterms:modified xsi:type="dcterms:W3CDTF">2022-05-26T03:32:39Z</dcterms:modified>
</cp:coreProperties>
</file>