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7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19.08.2008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6" Type="http://schemas.openxmlformats.org/officeDocument/2006/relationships/image" Target="../media/image20.png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шка\Desktop\картинки сжатые\2014-03-29_17-36-11_skrinshot_ehkra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567" y="0"/>
            <a:ext cx="9725026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5949280"/>
            <a:ext cx="5328592" cy="1143000"/>
          </a:xfrm>
        </p:spPr>
        <p:txBody>
          <a:bodyPr>
            <a:normAutofit/>
          </a:bodyPr>
          <a:lstStyle/>
          <a:p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2492896"/>
            <a:ext cx="488953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Викторина по любимым сказкам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12927991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63271" y="1772816"/>
            <a:ext cx="181927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8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ришка\Desktop\картинки сжатые\2014-03-29_17-36-11_skrinshot_ehkr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13" y="-209550"/>
            <a:ext cx="9725026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6663" y="3645024"/>
            <a:ext cx="715785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Кто помог Зайке выгнать Лису из его избушки?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 а) волк</a:t>
            </a:r>
            <a:br>
              <a:rPr lang="ru-RU" dirty="0"/>
            </a:br>
            <a:r>
              <a:rPr lang="ru-RU" dirty="0"/>
              <a:t>  б) медведь</a:t>
            </a:r>
            <a:br>
              <a:rPr lang="ru-RU" dirty="0"/>
            </a:br>
            <a:r>
              <a:rPr lang="ru-RU" dirty="0"/>
              <a:t>  в) петух</a:t>
            </a:r>
            <a:br>
              <a:rPr lang="ru-RU" dirty="0"/>
            </a:br>
            <a:r>
              <a:rPr lang="ru-RU" dirty="0"/>
              <a:t>  г) дрозд</a:t>
            </a:r>
            <a:br>
              <a:rPr lang="ru-RU" dirty="0"/>
            </a:br>
            <a:endParaRPr lang="ru-RU" dirty="0"/>
          </a:p>
        </p:txBody>
      </p:sp>
      <p:pic>
        <p:nvPicPr>
          <p:cNvPr id="11267" name="Picture 3" descr="C:\Users\Иришка\Desktop\картинки сжатые\1a32a1bb9448cbf7a293dfceb6c63b9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255" y="1285489"/>
            <a:ext cx="7077993" cy="579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37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ришка\Desktop\картинки сжатые\2014-03-29_17-36-11_skrinshot_ehkr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13" y="-209550"/>
            <a:ext cx="9725026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789040"/>
            <a:ext cx="64294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Захотела Лисица съесть Петушка. Пришла она к избушке и запела: "Выгляни в окошко, дам тебе…"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а) морошку</a:t>
            </a:r>
            <a:br>
              <a:rPr lang="ru-RU" dirty="0"/>
            </a:br>
            <a:r>
              <a:rPr lang="ru-RU" dirty="0"/>
              <a:t>  б) картошку</a:t>
            </a:r>
            <a:br>
              <a:rPr lang="ru-RU" dirty="0"/>
            </a:br>
            <a:r>
              <a:rPr lang="ru-RU" dirty="0"/>
              <a:t>  в) горошку</a:t>
            </a:r>
            <a:br>
              <a:rPr lang="ru-RU" dirty="0"/>
            </a:br>
            <a:r>
              <a:rPr lang="ru-RU" dirty="0"/>
              <a:t>  г) лукошко</a:t>
            </a:r>
            <a:br>
              <a:rPr lang="ru-RU" dirty="0"/>
            </a:br>
            <a:endParaRPr lang="ru-RU" dirty="0"/>
          </a:p>
        </p:txBody>
      </p:sp>
      <p:pic>
        <p:nvPicPr>
          <p:cNvPr id="10243" name="Picture 3" descr="C:\Users\Иришка\Desktop\картинки сжатые\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95368"/>
            <a:ext cx="7166769" cy="577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8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ришка\Desktop\картинки сжатые\2014-03-29_17-36-11_skrinshot_ehkr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13" y="-209550"/>
            <a:ext cx="9725026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3645024"/>
            <a:ext cx="6285384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Стали мужик с медведем репу выращенную делить: медведю – вершки, а мужику - …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а) пирожки</a:t>
            </a:r>
            <a:br>
              <a:rPr lang="ru-RU" dirty="0"/>
            </a:br>
            <a:r>
              <a:rPr lang="ru-RU" dirty="0"/>
              <a:t>  б) корешки</a:t>
            </a:r>
            <a:br>
              <a:rPr lang="ru-RU" dirty="0"/>
            </a:br>
            <a:r>
              <a:rPr lang="ru-RU" dirty="0"/>
              <a:t>  в) горшки</a:t>
            </a:r>
            <a:br>
              <a:rPr lang="ru-RU" dirty="0"/>
            </a:br>
            <a:r>
              <a:rPr lang="ru-RU" dirty="0"/>
              <a:t>  г) мешки </a:t>
            </a:r>
            <a:br>
              <a:rPr lang="ru-RU" dirty="0"/>
            </a:br>
            <a:endParaRPr lang="ru-RU" dirty="0"/>
          </a:p>
        </p:txBody>
      </p:sp>
      <p:pic>
        <p:nvPicPr>
          <p:cNvPr id="9219" name="Picture 3" descr="C:\Users\Иришка\Desktop\картинки сжатые\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5" r="12265"/>
          <a:stretch/>
        </p:blipFill>
        <p:spPr bwMode="auto">
          <a:xfrm>
            <a:off x="2266538" y="1340768"/>
            <a:ext cx="7196710" cy="536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77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ишка\Desktop\картинки сжатые\2014-03-29_17-36-11_skrinshot_ehkr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13" y="-209550"/>
            <a:ext cx="9725026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3" y="3068960"/>
            <a:ext cx="7166769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Кто построил зимовье для зверей?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а) баран</a:t>
            </a:r>
            <a:br>
              <a:rPr lang="ru-RU" dirty="0"/>
            </a:br>
            <a:r>
              <a:rPr lang="ru-RU" dirty="0"/>
              <a:t>  б) бык</a:t>
            </a:r>
            <a:br>
              <a:rPr lang="ru-RU" dirty="0"/>
            </a:br>
            <a:r>
              <a:rPr lang="ru-RU" dirty="0"/>
              <a:t>  в) гусь</a:t>
            </a:r>
            <a:br>
              <a:rPr lang="ru-RU" dirty="0"/>
            </a:br>
            <a:r>
              <a:rPr lang="ru-RU" dirty="0"/>
              <a:t>  г) все вместе</a:t>
            </a:r>
            <a:endParaRPr lang="ru-RU" dirty="0">
              <a:effectLst/>
            </a:endParaRPr>
          </a:p>
        </p:txBody>
      </p:sp>
      <p:pic>
        <p:nvPicPr>
          <p:cNvPr id="8195" name="Picture 3" descr="C:\Users\Иришка\Desktop\картинки сжатые\1290769127_zimovie_zveryatfile.ru.avi_000423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40" y="1342047"/>
            <a:ext cx="6998568" cy="572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93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ишка\Desktop\картинки сжатые\2014-03-29_17-36-11_skrinshot_ehkr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13" y="-209550"/>
            <a:ext cx="9725026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861048"/>
            <a:ext cx="6501408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Кто помогал Крошечке-</a:t>
            </a:r>
            <a:r>
              <a:rPr lang="ru-RU" b="1" dirty="0" err="1"/>
              <a:t>Хаврошечке</a:t>
            </a:r>
            <a:r>
              <a:rPr lang="ru-RU" b="1" dirty="0"/>
              <a:t> делать тяжелую работу?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а) </a:t>
            </a:r>
            <a:r>
              <a:rPr lang="ru-RU" dirty="0" smtClean="0"/>
              <a:t>лошадка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б) коровушка</a:t>
            </a:r>
            <a:br>
              <a:rPr lang="ru-RU" dirty="0"/>
            </a:br>
            <a:r>
              <a:rPr lang="ru-RU" dirty="0"/>
              <a:t>  в) кошка</a:t>
            </a:r>
            <a:br>
              <a:rPr lang="ru-RU" dirty="0"/>
            </a:br>
            <a:r>
              <a:rPr lang="ru-RU" dirty="0"/>
              <a:t>  г) мышка</a:t>
            </a:r>
            <a:br>
              <a:rPr lang="ru-RU" dirty="0"/>
            </a:br>
            <a:endParaRPr lang="ru-RU" dirty="0"/>
          </a:p>
        </p:txBody>
      </p:sp>
      <p:pic>
        <p:nvPicPr>
          <p:cNvPr id="7171" name="Picture 3" descr="C:\Users\Иришка\Desktop\картинки сжатые\kroshechka_havroshech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74612"/>
            <a:ext cx="7166769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98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ришка\Desktop\картинки сжатые\2014-03-29_17-36-11_skrinshot_ehkr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13" y="-209550"/>
            <a:ext cx="9725026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00" y="3573016"/>
            <a:ext cx="64294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Смерть Кощея на конце иглы, та игла в яйце, то яйцо в утке, та утка … 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 а) в небе</a:t>
            </a:r>
            <a:br>
              <a:rPr lang="ru-RU" dirty="0"/>
            </a:br>
            <a:r>
              <a:rPr lang="ru-RU" dirty="0"/>
              <a:t>  б) в море</a:t>
            </a:r>
            <a:br>
              <a:rPr lang="ru-RU" dirty="0"/>
            </a:br>
            <a:r>
              <a:rPr lang="ru-RU" dirty="0"/>
              <a:t>  в) в сундуке</a:t>
            </a:r>
            <a:br>
              <a:rPr lang="ru-RU" dirty="0"/>
            </a:br>
            <a:r>
              <a:rPr lang="ru-RU" dirty="0"/>
              <a:t>  г) в зайце</a:t>
            </a:r>
            <a:br>
              <a:rPr lang="ru-RU" dirty="0"/>
            </a:br>
            <a:endParaRPr lang="ru-RU" dirty="0"/>
          </a:p>
        </p:txBody>
      </p:sp>
      <p:pic>
        <p:nvPicPr>
          <p:cNvPr id="6147" name="Picture 3" descr="C:\Users\Иришка\Desktop\картинки сжатые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11987"/>
            <a:ext cx="7166769" cy="572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53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шка\Desktop\картинки сжатые\2014-03-29_17-36-11_skrinshot_ehkr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13" y="-209550"/>
            <a:ext cx="9725026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293096"/>
            <a:ext cx="6213376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Волк кинулся в избу и всех козлят съел. Только один козленочек спрятался…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а) под диваном</a:t>
            </a:r>
            <a:br>
              <a:rPr lang="ru-RU" dirty="0"/>
            </a:br>
            <a:r>
              <a:rPr lang="ru-RU" dirty="0"/>
              <a:t>  б) под столом</a:t>
            </a:r>
            <a:br>
              <a:rPr lang="ru-RU" dirty="0"/>
            </a:br>
            <a:r>
              <a:rPr lang="ru-RU" dirty="0"/>
              <a:t>  в) в печке</a:t>
            </a:r>
            <a:br>
              <a:rPr lang="ru-RU" dirty="0"/>
            </a:br>
            <a:r>
              <a:rPr lang="ru-RU" dirty="0"/>
              <a:t>  г) в шкафу</a:t>
            </a:r>
            <a:br>
              <a:rPr lang="ru-RU" dirty="0"/>
            </a:br>
            <a:endParaRPr lang="ru-RU" dirty="0"/>
          </a:p>
        </p:txBody>
      </p:sp>
      <p:pic>
        <p:nvPicPr>
          <p:cNvPr id="5123" name="Picture 3" descr="C:\Users\Иришка\Desktop\картинки сжатые\koza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7094761" cy="579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62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шка\Desktop\картинки сжатые\2014-03-29_17-36-11_skrinshot_ehkr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13" y="-209550"/>
            <a:ext cx="9725026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3429000"/>
            <a:ext cx="6285384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Не послушался Алёнушку братец Иванушка, хлебнул водицы из копытца и стал…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а) жеребёночком</a:t>
            </a:r>
            <a:br>
              <a:rPr lang="ru-RU" dirty="0"/>
            </a:br>
            <a:r>
              <a:rPr lang="ru-RU" dirty="0"/>
              <a:t>  б) телёночком</a:t>
            </a:r>
            <a:br>
              <a:rPr lang="ru-RU" dirty="0"/>
            </a:br>
            <a:r>
              <a:rPr lang="ru-RU" dirty="0"/>
              <a:t>  в) ягнёночком</a:t>
            </a:r>
            <a:br>
              <a:rPr lang="ru-RU" dirty="0"/>
            </a:br>
            <a:r>
              <a:rPr lang="ru-RU" dirty="0"/>
              <a:t>  г) козлёночком</a:t>
            </a:r>
            <a:endParaRPr lang="ru-RU" dirty="0">
              <a:effectLst/>
            </a:endParaRPr>
          </a:p>
        </p:txBody>
      </p:sp>
      <p:pic>
        <p:nvPicPr>
          <p:cNvPr id="4099" name="Picture 3" descr="C:\Users\Иришка\Desktop\картинки сжатые\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13623"/>
            <a:ext cx="7133411" cy="579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56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шка\Desktop\картинки сжатые\2014-03-29_17-36-11_skrinshot_ehkr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13" y="-209550"/>
            <a:ext cx="9725026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59" y="3429000"/>
            <a:ext cx="7022753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 сказке "Гуси-лебеди" течет речка молочная, а берега у нее…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 а) шоколадные</a:t>
            </a:r>
            <a:br>
              <a:rPr lang="ru-RU" dirty="0"/>
            </a:br>
            <a:r>
              <a:rPr lang="ru-RU" dirty="0"/>
              <a:t>  б) творожные</a:t>
            </a:r>
            <a:br>
              <a:rPr lang="ru-RU" dirty="0"/>
            </a:br>
            <a:r>
              <a:rPr lang="ru-RU" dirty="0"/>
              <a:t>  в) кисельные</a:t>
            </a:r>
            <a:br>
              <a:rPr lang="ru-RU" dirty="0"/>
            </a:br>
            <a:r>
              <a:rPr lang="ru-RU" dirty="0"/>
              <a:t>  г) зефирные</a:t>
            </a:r>
            <a:br>
              <a:rPr lang="ru-RU" dirty="0"/>
            </a:br>
            <a:endParaRPr lang="ru-RU" dirty="0"/>
          </a:p>
        </p:txBody>
      </p:sp>
      <p:pic>
        <p:nvPicPr>
          <p:cNvPr id="3075" name="Picture 3" descr="C:\Users\Иришка\Desktop\картинки сжатые\gu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734" y="1282395"/>
            <a:ext cx="7154937" cy="579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80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Иришка\Desktop\картинки сжатые\2014-03-29_17-36-11_skrinshot_ehkra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13" y="-209550"/>
            <a:ext cx="9725026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856668-7e6d60789d709448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67744" y="1628800"/>
            <a:ext cx="6984776" cy="4525963"/>
          </a:xfrm>
        </p:spPr>
      </p:pic>
    </p:spTree>
    <p:extLst>
      <p:ext uri="{BB962C8B-B14F-4D97-AF65-F5344CB8AC3E}">
        <p14:creationId xmlns:p14="http://schemas.microsoft.com/office/powerpoint/2010/main" val="314205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Иришка\Desktop\картинки сжатые\2014-03-29_17-36-11_skrinshot_ehkr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13" y="-209550"/>
            <a:ext cx="9725026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59" y="1772816"/>
            <a:ext cx="7022753" cy="1656184"/>
          </a:xfrm>
        </p:spPr>
        <p:txBody>
          <a:bodyPr>
            <a:noAutofit/>
          </a:bodyPr>
          <a:lstStyle/>
          <a:p>
            <a:r>
              <a:rPr lang="ru-RU" sz="2800" b="1" dirty="0">
                <a:cs typeface="Times New Roman" panose="02020603050405020304" pitchFamily="18" charset="0"/>
              </a:rPr>
              <a:t>КТО ЛЮБИТ СМОТРЕТЬ МУЛЬТФИЛЬМЫ БОЛЬШЕ </a:t>
            </a:r>
            <a:r>
              <a:rPr lang="ru-RU" sz="2800" b="1" dirty="0" smtClean="0">
                <a:cs typeface="Times New Roman" panose="02020603050405020304" pitchFamily="18" charset="0"/>
              </a:rPr>
              <a:t>ВСЕХ ?</a:t>
            </a:r>
            <a:r>
              <a:rPr lang="ru-RU" sz="2800" dirty="0">
                <a:cs typeface="Times New Roman" panose="02020603050405020304" pitchFamily="18" charset="0"/>
              </a:rPr>
              <a:t/>
            </a:r>
            <a:br>
              <a:rPr lang="ru-RU" sz="2800" dirty="0">
                <a:cs typeface="Times New Roman" panose="02020603050405020304" pitchFamily="18" charset="0"/>
              </a:rPr>
            </a:br>
            <a:r>
              <a:rPr lang="ru-RU" sz="2800" b="1" dirty="0" smtClean="0">
                <a:cs typeface="Times New Roman" panose="02020603050405020304" pitchFamily="18" charset="0"/>
              </a:rPr>
              <a:t>А</a:t>
            </a:r>
            <a:r>
              <a:rPr lang="ru-RU" sz="2800" dirty="0" smtClean="0">
                <a:cs typeface="Times New Roman" panose="02020603050405020304" pitchFamily="18" charset="0"/>
              </a:rPr>
              <a:t>. РОДИТЕЛИ</a:t>
            </a:r>
            <a:r>
              <a:rPr lang="ru-RU" sz="2800" dirty="0">
                <a:cs typeface="Times New Roman" panose="02020603050405020304" pitchFamily="18" charset="0"/>
              </a:rPr>
              <a:t/>
            </a:r>
            <a:br>
              <a:rPr lang="ru-RU" sz="2800" dirty="0">
                <a:cs typeface="Times New Roman" panose="02020603050405020304" pitchFamily="18" charset="0"/>
              </a:rPr>
            </a:br>
            <a:r>
              <a:rPr lang="ru-RU" sz="2800" b="1" dirty="0" smtClean="0">
                <a:cs typeface="Times New Roman" panose="02020603050405020304" pitchFamily="18" charset="0"/>
              </a:rPr>
              <a:t>Б</a:t>
            </a:r>
            <a:r>
              <a:rPr lang="ru-RU" sz="2800" dirty="0" smtClean="0">
                <a:cs typeface="Times New Roman" panose="02020603050405020304" pitchFamily="18" charset="0"/>
              </a:rPr>
              <a:t>. БАБУШКИ </a:t>
            </a:r>
            <a:r>
              <a:rPr lang="ru-RU" sz="2800" dirty="0">
                <a:cs typeface="Times New Roman" panose="02020603050405020304" pitchFamily="18" charset="0"/>
              </a:rPr>
              <a:t>И ДЕДУШКИ</a:t>
            </a:r>
            <a:br>
              <a:rPr lang="ru-RU" sz="2800" dirty="0">
                <a:cs typeface="Times New Roman" panose="02020603050405020304" pitchFamily="18" charset="0"/>
              </a:rPr>
            </a:br>
            <a:endParaRPr lang="ru-RU" sz="2800" dirty="0">
              <a:cs typeface="Times New Roman" panose="02020603050405020304" pitchFamily="18" charset="0"/>
            </a:endParaRPr>
          </a:p>
        </p:txBody>
      </p:sp>
      <p:pic>
        <p:nvPicPr>
          <p:cNvPr id="18435" name="Picture 3" descr="C:\Users\Иришка\Desktop\картинки сжатые\156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34" y="3573016"/>
            <a:ext cx="7238955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6599" y="3311406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+mj-lt"/>
                <a:cs typeface="Times New Roman" panose="02020603050405020304" pitchFamily="18" charset="0"/>
              </a:rPr>
              <a:t>ДЕТИ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769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Иришка\Desktop\картинки сжатые\2014-03-29_17-36-11_skrinshot_ehkr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6781" y="-315416"/>
            <a:ext cx="9725026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3645024"/>
            <a:ext cx="6141368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 зовут собачку из сказки "Репка"?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 smtClean="0"/>
              <a:t>а</a:t>
            </a:r>
            <a:r>
              <a:rPr lang="ru-RU" dirty="0"/>
              <a:t>) Белка</a:t>
            </a:r>
            <a:br>
              <a:rPr lang="ru-RU" dirty="0"/>
            </a:br>
            <a:r>
              <a:rPr lang="ru-RU" dirty="0"/>
              <a:t>  </a:t>
            </a:r>
            <a:r>
              <a:rPr lang="ru-RU" dirty="0" smtClean="0"/>
              <a:t>  б</a:t>
            </a:r>
            <a:r>
              <a:rPr lang="ru-RU" dirty="0"/>
              <a:t>) </a:t>
            </a:r>
            <a:r>
              <a:rPr lang="ru-RU" dirty="0" smtClean="0"/>
              <a:t>Стрелка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r>
              <a:rPr lang="ru-RU" dirty="0" smtClean="0"/>
              <a:t>     </a:t>
            </a:r>
            <a:r>
              <a:rPr lang="ru-RU" dirty="0"/>
              <a:t> </a:t>
            </a:r>
            <a:r>
              <a:rPr lang="ru-RU" dirty="0" smtClean="0"/>
              <a:t>  г</a:t>
            </a:r>
            <a:r>
              <a:rPr lang="ru-RU" dirty="0"/>
              <a:t>) Почемучка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3244334"/>
            <a:ext cx="20472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а) Жучка</a:t>
            </a:r>
          </a:p>
        </p:txBody>
      </p:sp>
      <p:pic>
        <p:nvPicPr>
          <p:cNvPr id="17411" name="Picture 3" descr="C:\Users\Иришка\Desktop\картинки сжатые\detectivebooks.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16" y="1283858"/>
            <a:ext cx="6953284" cy="55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21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3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6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6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6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Иришка\Desktop\картинки сжатые\2014-03-29_17-36-11_skrinshot_ehkr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13" y="-209550"/>
            <a:ext cx="9725026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015" y="3431502"/>
            <a:ext cx="6878737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 сказке "Маша и медведь" Машенька напекла …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</a:t>
            </a:r>
            <a:r>
              <a:rPr lang="ru-RU" dirty="0"/>
              <a:t>) блинов</a:t>
            </a:r>
            <a:br>
              <a:rPr lang="ru-RU" dirty="0"/>
            </a:br>
            <a:r>
              <a:rPr lang="ru-RU" dirty="0"/>
              <a:t> 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в) булочек</a:t>
            </a:r>
            <a:br>
              <a:rPr lang="ru-RU" dirty="0"/>
            </a:br>
            <a:r>
              <a:rPr lang="ru-RU" dirty="0"/>
              <a:t> </a:t>
            </a:r>
            <a:r>
              <a:rPr lang="ru-RU" dirty="0" smtClean="0"/>
              <a:t>   </a:t>
            </a:r>
            <a:r>
              <a:rPr lang="ru-RU" dirty="0"/>
              <a:t> г) ватрушек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15152" y="3861048"/>
            <a:ext cx="29073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/>
              <a:t>б) пирожков</a:t>
            </a:r>
          </a:p>
        </p:txBody>
      </p:sp>
      <p:pic>
        <p:nvPicPr>
          <p:cNvPr id="16387" name="Picture 3" descr="C:\Users\Иришка\Desktop\картинки сжатые\0_ad4cd_669081b0_XXL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96" y="1397520"/>
            <a:ext cx="6911904" cy="546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82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3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Иришка\Desktop\картинки сжатые\2014-03-29_17-36-11_skrinshot_ehkr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13" y="-209550"/>
            <a:ext cx="9725026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0938" y="4077072"/>
            <a:ext cx="6501408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 помощью волшебных слов "По щучьему веленью, по моему хотенью" Емеля…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r>
              <a:rPr lang="ru-RU" dirty="0" smtClean="0"/>
              <a:t>  а</a:t>
            </a:r>
            <a:r>
              <a:rPr lang="ru-RU" dirty="0"/>
              <a:t>) накосил травы</a:t>
            </a:r>
            <a:br>
              <a:rPr lang="ru-RU" dirty="0"/>
            </a:br>
            <a:r>
              <a:rPr lang="ru-RU" dirty="0"/>
              <a:t>  </a:t>
            </a:r>
            <a:r>
              <a:rPr lang="ru-RU" dirty="0" smtClean="0"/>
              <a:t>      б</a:t>
            </a:r>
            <a:r>
              <a:rPr lang="ru-RU" dirty="0"/>
              <a:t>) накормил семью</a:t>
            </a:r>
            <a:br>
              <a:rPr lang="ru-RU" dirty="0"/>
            </a:br>
            <a:r>
              <a:rPr lang="ru-RU" dirty="0"/>
              <a:t>  </a:t>
            </a:r>
            <a:br>
              <a:rPr lang="ru-RU" dirty="0"/>
            </a:br>
            <a:r>
              <a:rPr lang="ru-RU" dirty="0"/>
              <a:t> </a:t>
            </a:r>
            <a:r>
              <a:rPr lang="ru-RU" dirty="0" smtClean="0"/>
              <a:t>   </a:t>
            </a:r>
            <a:r>
              <a:rPr lang="ru-RU" dirty="0"/>
              <a:t> г) наловил рыбы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5517232"/>
            <a:ext cx="36834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в) наколол дров</a:t>
            </a:r>
          </a:p>
        </p:txBody>
      </p:sp>
      <p:pic>
        <p:nvPicPr>
          <p:cNvPr id="15363" name="Picture 3" descr="C:\Users\Иришка\Desktop\картинки сжатые\1313878786_46180108_www.nevsepic.com.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587" y="1317487"/>
            <a:ext cx="7188295" cy="572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2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4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ришка\Desktop\картинки сжатые\2014-03-29_17-36-11_skrinshot_ehkr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13" y="-209550"/>
            <a:ext cx="9725026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573016"/>
            <a:ext cx="7221488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Чем Лиса угощала Журавля?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</a:t>
            </a:r>
            <a:r>
              <a:rPr lang="ru-RU" dirty="0"/>
              <a:t>) окрошкой</a:t>
            </a:r>
            <a:br>
              <a:rPr lang="ru-RU" dirty="0"/>
            </a:br>
            <a:r>
              <a:rPr lang="ru-RU" dirty="0"/>
              <a:t>  б) манной кашей</a:t>
            </a:r>
            <a:br>
              <a:rPr lang="ru-RU" dirty="0"/>
            </a:br>
            <a:r>
              <a:rPr lang="ru-RU" dirty="0"/>
              <a:t>  в) конфетами</a:t>
            </a:r>
            <a:br>
              <a:rPr lang="ru-RU" dirty="0"/>
            </a:br>
            <a:r>
              <a:rPr lang="ru-RU" dirty="0"/>
              <a:t>  г) компотом</a:t>
            </a:r>
            <a:br>
              <a:rPr lang="ru-RU" dirty="0"/>
            </a:br>
            <a:endParaRPr lang="ru-RU" dirty="0"/>
          </a:p>
        </p:txBody>
      </p:sp>
      <p:pic>
        <p:nvPicPr>
          <p:cNvPr id="14339" name="Picture 3" descr="C:\Users\Иришка\Desktop\картинки сжатые\lisa-i-zhurav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246468"/>
            <a:ext cx="7166768" cy="582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03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Иришка\Desktop\картинки сжатые\2014-03-29_17-36-11_skrinshot_ehkr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13" y="-209550"/>
            <a:ext cx="9725026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789040"/>
            <a:ext cx="7126872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 какой сказке один из героев меняет голос?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 а) "Маша и медведь"</a:t>
            </a:r>
            <a:br>
              <a:rPr lang="ru-RU" dirty="0"/>
            </a:br>
            <a:r>
              <a:rPr lang="ru-RU" dirty="0"/>
              <a:t>  б) "Колобок"</a:t>
            </a:r>
            <a:br>
              <a:rPr lang="ru-RU" dirty="0"/>
            </a:br>
            <a:r>
              <a:rPr lang="ru-RU" dirty="0"/>
              <a:t>  в) "Снегурочка"</a:t>
            </a:r>
            <a:br>
              <a:rPr lang="ru-RU" dirty="0"/>
            </a:br>
            <a:r>
              <a:rPr lang="ru-RU" dirty="0"/>
              <a:t>  г) "Волк и семеро козлят"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13315" name="Picture 3" descr="C:\Users\Иришка\Desktop\картинки сжатые\88230093242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7166769" cy="579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46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Иришка\Desktop\картинки сжатые\2014-03-29_17-36-11_skrinshot_ehkr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13" y="-209550"/>
            <a:ext cx="9725026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3645024"/>
            <a:ext cx="6213376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 сказке "Крылатый, мохнатый и масляный" мохнатый – это…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 а) зайчонок</a:t>
            </a:r>
            <a:br>
              <a:rPr lang="ru-RU" dirty="0"/>
            </a:br>
            <a:r>
              <a:rPr lang="ru-RU" dirty="0"/>
              <a:t>  б) мышонок</a:t>
            </a:r>
            <a:br>
              <a:rPr lang="ru-RU" dirty="0"/>
            </a:br>
            <a:r>
              <a:rPr lang="ru-RU" dirty="0"/>
              <a:t>  в) медвежонок</a:t>
            </a:r>
            <a:br>
              <a:rPr lang="ru-RU" dirty="0"/>
            </a:br>
            <a:r>
              <a:rPr lang="ru-RU" dirty="0"/>
              <a:t>  г) лисенок</a:t>
            </a:r>
            <a:br>
              <a:rPr lang="ru-RU" dirty="0"/>
            </a:br>
            <a:endParaRPr lang="ru-RU" dirty="0"/>
          </a:p>
        </p:txBody>
      </p:sp>
      <p:pic>
        <p:nvPicPr>
          <p:cNvPr id="1031" name="Picture 7" descr="C:\Users\Иришка\Desktop\картинки сжатые\x_d650d3e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r="13994"/>
          <a:stretch/>
        </p:blipFill>
        <p:spPr bwMode="auto">
          <a:xfrm>
            <a:off x="2046024" y="1159105"/>
            <a:ext cx="7345298" cy="570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22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ришка\Desktop\картинки сжатые\2014-03-29_17-36-11_skrinshot_ehkr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13" y="-209550"/>
            <a:ext cx="9725026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3796" y="1556792"/>
            <a:ext cx="7454800" cy="511256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Говорит царь сыновьям таково слово: "Дети мои милые, возьмите себе по стреле, натяните тугие луки и пустите в разные стороны; на чей двор стрела упадет, там и …"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а) живите</a:t>
            </a:r>
            <a:br>
              <a:rPr lang="ru-RU" dirty="0"/>
            </a:br>
            <a:r>
              <a:rPr lang="ru-RU" dirty="0"/>
              <a:t>  б) работайте</a:t>
            </a:r>
            <a:br>
              <a:rPr lang="ru-RU" dirty="0"/>
            </a:br>
            <a:r>
              <a:rPr lang="ru-RU" dirty="0"/>
              <a:t>  в) веселитесь</a:t>
            </a:r>
            <a:br>
              <a:rPr lang="ru-RU" dirty="0"/>
            </a:br>
            <a:r>
              <a:rPr lang="ru-RU" dirty="0"/>
              <a:t>  г) сватайтесь</a:t>
            </a:r>
            <a:br>
              <a:rPr lang="ru-RU" dirty="0"/>
            </a:br>
            <a:endParaRPr lang="ru-RU" dirty="0"/>
          </a:p>
        </p:txBody>
      </p:sp>
      <p:pic>
        <p:nvPicPr>
          <p:cNvPr id="12291" name="Picture 3" descr="C:\Users\Иришка\Desktop\картинки сжатые\i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27" y="1268760"/>
            <a:ext cx="7287563" cy="575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81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236</Words>
  <Application>Microsoft Office PowerPoint</Application>
  <PresentationFormat>Экран (4:3)</PresentationFormat>
  <Paragraphs>22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КТО ЛЮБИТ СМОТРЕТЬ МУЛЬТФИЛЬМЫ БОЛЬШЕ ВСЕХ ? А. РОДИТЕЛИ Б. БАБУШКИ И ДЕДУШКИ </vt:lpstr>
      <vt:lpstr>Как зовут собачку из сказки "Репка"?    а) Белка     б) Стрелка           г) Почемучка </vt:lpstr>
      <vt:lpstr>В сказке "Маша и медведь" Машенька напекла …  а) блинов     в) булочек      г) ватрушек </vt:lpstr>
      <vt:lpstr>С помощью волшебных слов "По щучьему веленью, по моему хотенью" Емеля…       а) накосил травы         б) накормил семью         г) наловил рыбы  </vt:lpstr>
      <vt:lpstr>Чем Лиса угощала Журавля?  а) окрошкой   б) манной кашей   в) конфетами   г) компотом </vt:lpstr>
      <vt:lpstr>В какой сказке один из героев меняет голос?      а) "Маша и медведь"   б) "Колобок"   в) "Снегурочка"   г) "Волк и семеро козлят"   </vt:lpstr>
      <vt:lpstr>В сказке "Крылатый, мохнатый и масляный" мохнатый – это…      а) зайчонок   б) мышонок   в) медвежонок   г) лисенок </vt:lpstr>
      <vt:lpstr>Говорит царь сыновьям таково слово: "Дети мои милые, возьмите себе по стреле, натяните тугие луки и пустите в разные стороны; на чей двор стрела упадет, там и …"    а) живите   б) работайте   в) веселитесь   г) сватайтесь </vt:lpstr>
      <vt:lpstr>Кто помог Зайке выгнать Лису из его избушки?      а) волк   б) медведь   в) петух   г) дрозд </vt:lpstr>
      <vt:lpstr>Захотела Лисица съесть Петушка. Пришла она к избушке и запела: "Выгляни в окошко, дам тебе…"    а) морошку   б) картошку   в) горошку   г) лукошко </vt:lpstr>
      <vt:lpstr>Стали мужик с медведем репу выращенную делить: медведю – вершки, а мужику - …    а) пирожки   б) корешки   в) горшки   г) мешки  </vt:lpstr>
      <vt:lpstr>Кто построил зимовье для зверей?    а) баран   б) бык   в) гусь   г) все вместе</vt:lpstr>
      <vt:lpstr>Кто помогал Крошечке-Хаврошечке делать тяжелую работу?    а) лошадка    б) коровушка   в) кошка   г) мышка </vt:lpstr>
      <vt:lpstr>Смерть Кощея на конце иглы, та игла в яйце, то яйцо в утке, та утка …     а) в небе   б) в море   в) в сундуке   г) в зайце </vt:lpstr>
      <vt:lpstr>Волк кинулся в избу и всех козлят съел. Только один козленочек спрятался…    а) под диваном   б) под столом   в) в печке   г) в шкафу </vt:lpstr>
      <vt:lpstr>Не послушался Алёнушку братец Иванушка, хлебнул водицы из копытца и стал…    а) жеребёночком   б) телёночком   в) ягнёночком   г) козлёночком</vt:lpstr>
      <vt:lpstr>В сказке "Гуси-лебеди" течет речка молочная, а берега у нее…      а) шоколадные   б) творожные   в) кисельные   г) зефирные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ЛЮБИТ СМОТРЕТЬ МУЛЬТФИЛЬМЫ БОЛЬШЕ ВСЕХ ? А. ДЕТИ Б. РОДИТЕЛИ В. БАБУШКИ И ДЕДУШКИ </dc:title>
  <dc:creator>Иришка</dc:creator>
  <cp:lastModifiedBy>Библиотека</cp:lastModifiedBy>
  <cp:revision>19</cp:revision>
  <dcterms:created xsi:type="dcterms:W3CDTF">2016-03-10T04:35:43Z</dcterms:created>
  <dcterms:modified xsi:type="dcterms:W3CDTF">2008-08-18T14:40:11Z</dcterms:modified>
</cp:coreProperties>
</file>